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6" d="100"/>
          <a:sy n="86" d="100"/>
        </p:scale>
        <p:origin x="5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F4E480B-94D6-46F9-A2B6-B98D311FDC19}"/>
              </a:ext>
            </a:extLst>
          </p:cNvPr>
          <p:cNvGrpSpPr/>
          <p:nvPr/>
        </p:nvGrpSpPr>
        <p:grpSpPr>
          <a:xfrm>
            <a:off x="0" y="0"/>
            <a:ext cx="12191999" cy="6861600"/>
            <a:chOff x="1" y="0"/>
            <a:chExt cx="12191999" cy="6861600"/>
          </a:xfrm>
        </p:grpSpPr>
        <p:sp>
          <p:nvSpPr>
            <p:cNvPr id="10" name="Rectangle 9">
              <a:extLst>
                <a:ext uri="{FF2B5EF4-FFF2-40B4-BE49-F238E27FC236}">
                  <a16:creationId xmlns:a16="http://schemas.microsoft.com/office/drawing/2014/main" id="{07183CDE-91A1-40C3-8E80-66F89E1C2D53}"/>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6756515-F9AA-46BD-8DD2-AA15BA492AC0}"/>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BA365E2-8B71-408B-9092-0104216AC7AC}"/>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3" name="Group 12">
              <a:extLst>
                <a:ext uri="{FF2B5EF4-FFF2-40B4-BE49-F238E27FC236}">
                  <a16:creationId xmlns:a16="http://schemas.microsoft.com/office/drawing/2014/main" id="{BEDB8D7A-1BF6-4CDB-B93A-7736955F5043}"/>
                </a:ext>
              </a:extLst>
            </p:cNvPr>
            <p:cNvGrpSpPr>
              <a:grpSpLocks noChangeAspect="1"/>
            </p:cNvGrpSpPr>
            <p:nvPr/>
          </p:nvGrpSpPr>
          <p:grpSpPr>
            <a:xfrm>
              <a:off x="690092" y="0"/>
              <a:ext cx="10800000" cy="6858000"/>
              <a:chOff x="2328000" y="0"/>
              <a:chExt cx="2880000" cy="1440000"/>
            </a:xfrm>
          </p:grpSpPr>
          <p:sp>
            <p:nvSpPr>
              <p:cNvPr id="18" name="Rectangle 17">
                <a:extLst>
                  <a:ext uri="{FF2B5EF4-FFF2-40B4-BE49-F238E27FC236}">
                    <a16:creationId xmlns:a16="http://schemas.microsoft.com/office/drawing/2014/main" id="{5AACD774-5167-46C7-8A62-6E2FE4BE9469}"/>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06E0F2D8-452E-48F9-9912-C47EAEAE180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4" name="Group 13">
              <a:extLst>
                <a:ext uri="{FF2B5EF4-FFF2-40B4-BE49-F238E27FC236}">
                  <a16:creationId xmlns:a16="http://schemas.microsoft.com/office/drawing/2014/main" id="{91FBBF95-430B-427C-A6E8-DB899217FC00}"/>
                </a:ext>
              </a:extLst>
            </p:cNvPr>
            <p:cNvGrpSpPr>
              <a:grpSpLocks noChangeAspect="1"/>
            </p:cNvGrpSpPr>
            <p:nvPr/>
          </p:nvGrpSpPr>
          <p:grpSpPr>
            <a:xfrm rot="5400000">
              <a:off x="7048499" y="1714500"/>
              <a:ext cx="6858000" cy="3429000"/>
              <a:chOff x="0" y="0"/>
              <a:chExt cx="2880000" cy="1440000"/>
            </a:xfrm>
          </p:grpSpPr>
          <p:sp>
            <p:nvSpPr>
              <p:cNvPr id="16" name="Rectangle 15">
                <a:extLst>
                  <a:ext uri="{FF2B5EF4-FFF2-40B4-BE49-F238E27FC236}">
                    <a16:creationId xmlns:a16="http://schemas.microsoft.com/office/drawing/2014/main" id="{BEE64698-3ED2-4395-B7FC-65248E437E0A}"/>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FE20B1E1-CE09-4C2A-A3FB-DB8026C54E9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5" name="Rectangle 14">
              <a:extLst>
                <a:ext uri="{FF2B5EF4-FFF2-40B4-BE49-F238E27FC236}">
                  <a16:creationId xmlns:a16="http://schemas.microsoft.com/office/drawing/2014/main" id="{0CB2405B-A907-48B3-906A-FB3573C0B282}"/>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 name="Rectangle 19">
            <a:extLst>
              <a:ext uri="{FF2B5EF4-FFF2-40B4-BE49-F238E27FC236}">
                <a16:creationId xmlns:a16="http://schemas.microsoft.com/office/drawing/2014/main" id="{6DC8E2D9-6729-4614-8667-C1016D3182E4}"/>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CEEBB1-1A1F-4A2C-B805-719CF98F68AB}"/>
              </a:ext>
            </a:extLst>
          </p:cNvPr>
          <p:cNvSpPr>
            <a:spLocks noGrp="1"/>
          </p:cNvSpPr>
          <p:nvPr>
            <p:ph type="ctrTitle"/>
          </p:nvPr>
        </p:nvSpPr>
        <p:spPr>
          <a:xfrm>
            <a:off x="540000" y="540000"/>
            <a:ext cx="11090273" cy="3798000"/>
          </a:xfrm>
        </p:spPr>
        <p:txBody>
          <a:bodyPr anchor="b"/>
          <a:lstStyle>
            <a:lvl1pPr algn="l">
              <a:defRPr sz="8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D6CC87B-ED2D-4303-BD40-E7AF14C03EF1}"/>
              </a:ext>
            </a:extLst>
          </p:cNvPr>
          <p:cNvSpPr>
            <a:spLocks noGrp="1"/>
          </p:cNvSpPr>
          <p:nvPr>
            <p:ph type="subTitle" idx="1"/>
          </p:nvPr>
        </p:nvSpPr>
        <p:spPr>
          <a:xfrm>
            <a:off x="540000" y="4508500"/>
            <a:ext cx="7345362" cy="1800224"/>
          </a:xfrm>
        </p:spPr>
        <p:txBody>
          <a:bodyPr/>
          <a:lstStyle>
            <a:lvl1pPr marL="0" indent="0" algn="l">
              <a:buNone/>
              <a:defRPr sz="16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5D880B4-5679-491C-963F-EC47B048C559}"/>
              </a:ext>
            </a:extLst>
          </p:cNvPr>
          <p:cNvSpPr>
            <a:spLocks noGrp="1"/>
          </p:cNvSpPr>
          <p:nvPr>
            <p:ph type="dt" sz="half" idx="10"/>
          </p:nvPr>
        </p:nvSpPr>
        <p:spPr/>
        <p:txBody>
          <a:bodyPr/>
          <a:lstStyle/>
          <a:p>
            <a:fld id="{7CF0BCE0-945C-4FDF-95A1-2149B1FF5B83}" type="datetimeFigureOut">
              <a:rPr lang="en-US" smtClean="0"/>
              <a:t>12/7/2021</a:t>
            </a:fld>
            <a:endParaRPr lang="en-US"/>
          </a:p>
        </p:txBody>
      </p:sp>
      <p:sp>
        <p:nvSpPr>
          <p:cNvPr id="5" name="Footer Placeholder 4">
            <a:extLst>
              <a:ext uri="{FF2B5EF4-FFF2-40B4-BE49-F238E27FC236}">
                <a16:creationId xmlns:a16="http://schemas.microsoft.com/office/drawing/2014/main" id="{01865D6D-3F98-4BE8-A069-B96409902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CD51D-8E06-4959-88C9-647415079FC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228909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461672-F18A-4768-9850-0531FD3720BA}"/>
              </a:ext>
            </a:extLst>
          </p:cNvPr>
          <p:cNvGrpSpPr/>
          <p:nvPr/>
        </p:nvGrpSpPr>
        <p:grpSpPr>
          <a:xfrm rot="10800000">
            <a:off x="5921828" y="2876440"/>
            <a:ext cx="6270171" cy="3981559"/>
            <a:chOff x="0" y="0"/>
            <a:chExt cx="10800000" cy="6858000"/>
          </a:xfrm>
        </p:grpSpPr>
        <p:sp>
          <p:nvSpPr>
            <p:cNvPr id="8" name="Rectangle 7">
              <a:extLst>
                <a:ext uri="{FF2B5EF4-FFF2-40B4-BE49-F238E27FC236}">
                  <a16:creationId xmlns:a16="http://schemas.microsoft.com/office/drawing/2014/main" id="{9FA73898-D78C-45F9-AFC1-2AB16F6725C2}"/>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Rectangle 8">
              <a:extLst>
                <a:ext uri="{FF2B5EF4-FFF2-40B4-BE49-F238E27FC236}">
                  <a16:creationId xmlns:a16="http://schemas.microsoft.com/office/drawing/2014/main" id="{4FC423E3-700B-43D6-A2CB-F3C871632C20}"/>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82F05B2A-1EC7-4131-B899-C7ECB9A502EB}"/>
              </a:ext>
            </a:extLst>
          </p:cNvPr>
          <p:cNvGrpSpPr>
            <a:grpSpLocks noChangeAspect="1"/>
          </p:cNvGrpSpPr>
          <p:nvPr/>
        </p:nvGrpSpPr>
        <p:grpSpPr>
          <a:xfrm flipH="1">
            <a:off x="0" y="-1"/>
            <a:ext cx="9361714" cy="4680857"/>
            <a:chOff x="0" y="0"/>
            <a:chExt cx="2880000" cy="1440000"/>
          </a:xfrm>
        </p:grpSpPr>
        <p:sp>
          <p:nvSpPr>
            <p:cNvPr id="11" name="Rectangle 10">
              <a:extLst>
                <a:ext uri="{FF2B5EF4-FFF2-40B4-BE49-F238E27FC236}">
                  <a16:creationId xmlns:a16="http://schemas.microsoft.com/office/drawing/2014/main" id="{97711D4C-4FFE-4151-B53D-60890F0F5827}"/>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a:extLst>
                <a:ext uri="{FF2B5EF4-FFF2-40B4-BE49-F238E27FC236}">
                  <a16:creationId xmlns:a16="http://schemas.microsoft.com/office/drawing/2014/main" id="{F69D6393-413D-4151-BC2C-43161BE4A79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3" name="Rectangle 12">
            <a:extLst>
              <a:ext uri="{FF2B5EF4-FFF2-40B4-BE49-F238E27FC236}">
                <a16:creationId xmlns:a16="http://schemas.microsoft.com/office/drawing/2014/main" id="{A96370B9-6459-4B05-9A8B-A9E7FA8966CD}"/>
              </a:ext>
            </a:extLst>
          </p:cNvPr>
          <p:cNvSpPr>
            <a:spLocks noChangeAspect="1"/>
          </p:cNvSpPr>
          <p:nvPr/>
        </p:nvSpPr>
        <p:spPr>
          <a:xfrm rot="10800000">
            <a:off x="8430794" y="3096793"/>
            <a:ext cx="3761205" cy="3761205"/>
          </a:xfrm>
          <a:prstGeom prst="rect">
            <a:avLst/>
          </a:prstGeom>
          <a:gradFill flip="none" rotWithShape="1">
            <a:gsLst>
              <a:gs pos="0">
                <a:schemeClr val="accent1">
                  <a:alpha val="4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DA3AC0C6-74C3-4E55-AA42-A9F1A4B1B210}"/>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132C27A4-86D3-4C83-8022-E37A8672A993}"/>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8F1FF59-E1BE-4475-953B-5BF6FBC10C57}"/>
              </a:ext>
            </a:extLst>
          </p:cNvPr>
          <p:cNvSpPr>
            <a:spLocks noGrp="1"/>
          </p:cNvSpPr>
          <p:nvPr>
            <p:ph type="title"/>
          </p:nvPr>
        </p:nvSpPr>
        <p:spPr>
          <a:xfrm>
            <a:off x="540000" y="540000"/>
            <a:ext cx="11090273" cy="1800224"/>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8F1F045-44C5-4165-A640-4E4D33A59580}"/>
              </a:ext>
            </a:extLst>
          </p:cNvPr>
          <p:cNvSpPr>
            <a:spLocks noGrp="1"/>
          </p:cNvSpPr>
          <p:nvPr>
            <p:ph type="body" orient="vert" idx="1"/>
          </p:nvPr>
        </p:nvSpPr>
        <p:spPr>
          <a:xfrm>
            <a:off x="540000" y="2528887"/>
            <a:ext cx="11090276" cy="3779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17047A-D05B-44E9-A240-BDB881C4296A}"/>
              </a:ext>
            </a:extLst>
          </p:cNvPr>
          <p:cNvSpPr>
            <a:spLocks noGrp="1"/>
          </p:cNvSpPr>
          <p:nvPr>
            <p:ph type="dt" sz="half" idx="10"/>
          </p:nvPr>
        </p:nvSpPr>
        <p:spPr/>
        <p:txBody>
          <a:bodyPr/>
          <a:lstStyle/>
          <a:p>
            <a:fld id="{7CF0BCE0-945C-4FDF-95A1-2149B1FF5B83}" type="datetimeFigureOut">
              <a:rPr lang="en-US" smtClean="0"/>
              <a:t>12/7/2021</a:t>
            </a:fld>
            <a:endParaRPr lang="en-US"/>
          </a:p>
        </p:txBody>
      </p:sp>
      <p:sp>
        <p:nvSpPr>
          <p:cNvPr id="5" name="Footer Placeholder 4">
            <a:extLst>
              <a:ext uri="{FF2B5EF4-FFF2-40B4-BE49-F238E27FC236}">
                <a16:creationId xmlns:a16="http://schemas.microsoft.com/office/drawing/2014/main" id="{7FDCB2E8-A68D-478D-A728-C9612848C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E4F1D-3280-4DB5-B2E0-DA7F10717EB4}"/>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583242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C627D45-FE54-49FF-A37F-6206993AEFD8}"/>
              </a:ext>
            </a:extLst>
          </p:cNvPr>
          <p:cNvGrpSpPr/>
          <p:nvPr/>
        </p:nvGrpSpPr>
        <p:grpSpPr>
          <a:xfrm>
            <a:off x="0" y="-3"/>
            <a:ext cx="12192000" cy="6858003"/>
            <a:chOff x="0" y="-3"/>
            <a:chExt cx="12192000" cy="6858003"/>
          </a:xfrm>
        </p:grpSpPr>
        <p:sp useBgFill="1">
          <p:nvSpPr>
            <p:cNvPr id="8" name="Rectangle 7">
              <a:extLst>
                <a:ext uri="{FF2B5EF4-FFF2-40B4-BE49-F238E27FC236}">
                  <a16:creationId xmlns:a16="http://schemas.microsoft.com/office/drawing/2014/main" id="{879CEFA6-CCA5-4FEF-B53D-E74B1E67E9C7}"/>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ACFCD768-2100-4B20-87EF-9F92EFBD8FA8}"/>
                </a:ext>
              </a:extLst>
            </p:cNvPr>
            <p:cNvGrpSpPr>
              <a:grpSpLocks noChangeAspect="1"/>
            </p:cNvGrpSpPr>
            <p:nvPr/>
          </p:nvGrpSpPr>
          <p:grpSpPr>
            <a:xfrm>
              <a:off x="672000" y="-3"/>
              <a:ext cx="11520000" cy="5760000"/>
              <a:chOff x="5981700" y="-1"/>
              <a:chExt cx="6042660" cy="3021330"/>
            </a:xfrm>
          </p:grpSpPr>
          <p:sp>
            <p:nvSpPr>
              <p:cNvPr id="16" name="Rectangle 15">
                <a:extLst>
                  <a:ext uri="{FF2B5EF4-FFF2-40B4-BE49-F238E27FC236}">
                    <a16:creationId xmlns:a16="http://schemas.microsoft.com/office/drawing/2014/main" id="{E0D1B599-DFF1-4E00-9EAE-EE32BD7B4860}"/>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0FCF7F6-290B-4DE7-BA60-863CBF95C2AF}"/>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F59358AB-E1C9-402B-9F3F-28B4F50DAC6F}"/>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78C24EC-8C5D-4A7E-9D57-C752E0DC9485}"/>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6C0B30A-4855-4424-B3A8-AC110CA8356F}"/>
                </a:ext>
              </a:extLst>
            </p:cNvPr>
            <p:cNvGrpSpPr/>
            <p:nvPr/>
          </p:nvGrpSpPr>
          <p:grpSpPr>
            <a:xfrm rot="10800000">
              <a:off x="1" y="2948940"/>
              <a:ext cx="7818118" cy="3909059"/>
              <a:chOff x="0" y="0"/>
              <a:chExt cx="2880000" cy="1440000"/>
            </a:xfrm>
          </p:grpSpPr>
          <p:sp>
            <p:nvSpPr>
              <p:cNvPr id="14" name="Rectangle 13">
                <a:extLst>
                  <a:ext uri="{FF2B5EF4-FFF2-40B4-BE49-F238E27FC236}">
                    <a16:creationId xmlns:a16="http://schemas.microsoft.com/office/drawing/2014/main" id="{DC119EB9-1A9A-45A4-AE16-9968A70C5C35}"/>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A5B7B85-4DC3-4343-B734-4852DD5DF03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73F3733E-DBA5-4A25-9315-B7A1A5E7A1FF}"/>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AAB30D07-BE85-45CD-8055-8C57B00E2957}"/>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Vertical Title 1">
            <a:extLst>
              <a:ext uri="{FF2B5EF4-FFF2-40B4-BE49-F238E27FC236}">
                <a16:creationId xmlns:a16="http://schemas.microsoft.com/office/drawing/2014/main" id="{737FFCCA-9DBF-4E0A-BDC6-F7B8F39BD72F}"/>
              </a:ext>
            </a:extLst>
          </p:cNvPr>
          <p:cNvSpPr>
            <a:spLocks noGrp="1"/>
          </p:cNvSpPr>
          <p:nvPr>
            <p:ph type="title" orient="vert"/>
          </p:nvPr>
        </p:nvSpPr>
        <p:spPr>
          <a:xfrm>
            <a:off x="9012238" y="539999"/>
            <a:ext cx="2628900" cy="576872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11F1B23-21CD-4A3B-938B-5502019A13CD}"/>
              </a:ext>
            </a:extLst>
          </p:cNvPr>
          <p:cNvSpPr>
            <a:spLocks noGrp="1"/>
          </p:cNvSpPr>
          <p:nvPr>
            <p:ph type="body" orient="vert" idx="1"/>
          </p:nvPr>
        </p:nvSpPr>
        <p:spPr>
          <a:xfrm>
            <a:off x="550863" y="539999"/>
            <a:ext cx="8245475" cy="57687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9C884-5A98-4C01-BB89-098AC6966496}"/>
              </a:ext>
            </a:extLst>
          </p:cNvPr>
          <p:cNvSpPr>
            <a:spLocks noGrp="1"/>
          </p:cNvSpPr>
          <p:nvPr>
            <p:ph type="dt" sz="half" idx="10"/>
          </p:nvPr>
        </p:nvSpPr>
        <p:spPr/>
        <p:txBody>
          <a:bodyPr/>
          <a:lstStyle/>
          <a:p>
            <a:fld id="{7CF0BCE0-945C-4FDF-95A1-2149B1FF5B83}" type="datetimeFigureOut">
              <a:rPr lang="en-US" smtClean="0"/>
              <a:t>12/7/2021</a:t>
            </a:fld>
            <a:endParaRPr lang="en-US"/>
          </a:p>
        </p:txBody>
      </p:sp>
      <p:sp>
        <p:nvSpPr>
          <p:cNvPr id="5" name="Footer Placeholder 4">
            <a:extLst>
              <a:ext uri="{FF2B5EF4-FFF2-40B4-BE49-F238E27FC236}">
                <a16:creationId xmlns:a16="http://schemas.microsoft.com/office/drawing/2014/main" id="{7DF54D22-9CD7-4FC6-9444-21948246C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ECC14-D66C-401A-A0C9-DFCA5533A5C7}"/>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748444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67416F32-9D98-4340-82E8-E90CE00AD2AC}"/>
              </a:ext>
            </a:extLst>
          </p:cNvPr>
          <p:cNvGrpSpPr/>
          <p:nvPr/>
        </p:nvGrpSpPr>
        <p:grpSpPr>
          <a:xfrm flipV="1">
            <a:off x="0" y="-1"/>
            <a:ext cx="12191999" cy="6861601"/>
            <a:chOff x="0" y="-1"/>
            <a:chExt cx="12191999" cy="6861601"/>
          </a:xfrm>
        </p:grpSpPr>
        <p:sp>
          <p:nvSpPr>
            <p:cNvPr id="20" name="Rectangle 19">
              <a:extLst>
                <a:ext uri="{FF2B5EF4-FFF2-40B4-BE49-F238E27FC236}">
                  <a16:creationId xmlns:a16="http://schemas.microsoft.com/office/drawing/2014/main" id="{66375AB4-82BB-418F-A50F-6180F68724A4}"/>
                </a:ext>
              </a:extLst>
            </p:cNvPr>
            <p:cNvSpPr>
              <a:spLocks noChangeAspect="1"/>
            </p:cNvSpPr>
            <p:nvPr/>
          </p:nvSpPr>
          <p:spPr>
            <a:xfrm>
              <a:off x="0" y="0"/>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Oval 20">
              <a:extLst>
                <a:ext uri="{FF2B5EF4-FFF2-40B4-BE49-F238E27FC236}">
                  <a16:creationId xmlns:a16="http://schemas.microsoft.com/office/drawing/2014/main" id="{3FDD54B2-4A3F-4BFE-8FF0-82CA73F4AE8F}"/>
                </a:ext>
              </a:extLst>
            </p:cNvPr>
            <p:cNvSpPr>
              <a:spLocks noChangeAspect="1"/>
            </p:cNvSpPr>
            <p:nvPr/>
          </p:nvSpPr>
          <p:spPr>
            <a:xfrm>
              <a:off x="5750280" y="2148106"/>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2" name="Oval 21">
              <a:extLst>
                <a:ext uri="{FF2B5EF4-FFF2-40B4-BE49-F238E27FC236}">
                  <a16:creationId xmlns:a16="http://schemas.microsoft.com/office/drawing/2014/main" id="{30876F96-77AB-4E72-B1D2-FA45F4E3C04D}"/>
                </a:ext>
              </a:extLst>
            </p:cNvPr>
            <p:cNvSpPr>
              <a:spLocks noChangeAspect="1"/>
            </p:cNvSpPr>
            <p:nvPr/>
          </p:nvSpPr>
          <p:spPr>
            <a:xfrm>
              <a:off x="0" y="0"/>
              <a:ext cx="6347046" cy="6347046"/>
            </a:xfrm>
            <a:prstGeom prst="ellipse">
              <a:avLst/>
            </a:prstGeom>
            <a:solidFill>
              <a:schemeClr val="accent3">
                <a:alpha val="2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23" name="Group 22">
              <a:extLst>
                <a:ext uri="{FF2B5EF4-FFF2-40B4-BE49-F238E27FC236}">
                  <a16:creationId xmlns:a16="http://schemas.microsoft.com/office/drawing/2014/main" id="{BB08A2E9-6518-449E-940B-8518A1D850BB}"/>
                </a:ext>
              </a:extLst>
            </p:cNvPr>
            <p:cNvGrpSpPr>
              <a:grpSpLocks noChangeAspect="1"/>
            </p:cNvGrpSpPr>
            <p:nvPr/>
          </p:nvGrpSpPr>
          <p:grpSpPr>
            <a:xfrm rot="10800000">
              <a:off x="0" y="-1"/>
              <a:ext cx="10800000" cy="6858000"/>
              <a:chOff x="2328000" y="0"/>
              <a:chExt cx="2880000" cy="1440000"/>
            </a:xfrm>
          </p:grpSpPr>
          <p:sp>
            <p:nvSpPr>
              <p:cNvPr id="28" name="Rectangle 27">
                <a:extLst>
                  <a:ext uri="{FF2B5EF4-FFF2-40B4-BE49-F238E27FC236}">
                    <a16:creationId xmlns:a16="http://schemas.microsoft.com/office/drawing/2014/main" id="{60A86BE0-76B3-4EA0-BA2D-05266013A814}"/>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28">
                <a:extLst>
                  <a:ext uri="{FF2B5EF4-FFF2-40B4-BE49-F238E27FC236}">
                    <a16:creationId xmlns:a16="http://schemas.microsoft.com/office/drawing/2014/main" id="{6BA13564-810C-4398-AA63-67B020811FCB}"/>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5" name="Rectangle 24">
              <a:extLst>
                <a:ext uri="{FF2B5EF4-FFF2-40B4-BE49-F238E27FC236}">
                  <a16:creationId xmlns:a16="http://schemas.microsoft.com/office/drawing/2014/main" id="{3555E1EF-6216-47FA-BBCA-7C0C8C2DAB8C}"/>
                </a:ext>
              </a:extLst>
            </p:cNvPr>
            <p:cNvSpPr>
              <a:spLocks noChangeAspect="1"/>
            </p:cNvSpPr>
            <p:nvPr/>
          </p:nvSpPr>
          <p:spPr>
            <a:xfrm rot="10800000">
              <a:off x="5602286" y="271887"/>
              <a:ext cx="6589713" cy="6589713"/>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32" name="Rectangle 31">
            <a:extLst>
              <a:ext uri="{FF2B5EF4-FFF2-40B4-BE49-F238E27FC236}">
                <a16:creationId xmlns:a16="http://schemas.microsoft.com/office/drawing/2014/main" id="{D8D85657-6A77-4466-887F-EE948B9CD2B2}"/>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C5D35498-B0C3-40BD-9407-6D0C0587E52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492F85E-0893-4D8C-816A-5193CC6DC9C0}"/>
              </a:ext>
            </a:extLst>
          </p:cNvPr>
          <p:cNvSpPr>
            <a:spLocks noGrp="1"/>
          </p:cNvSpPr>
          <p:nvPr>
            <p:ph idx="1"/>
          </p:nvPr>
        </p:nvSpPr>
        <p:spPr/>
        <p:txBody>
          <a:bodyPr/>
          <a:lstStyle>
            <a:lvl1pPr marL="270000">
              <a:defRPr/>
            </a:lvl1pPr>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5D46A9C-9655-49F5-85B3-A8A37F4F5A8F}"/>
              </a:ext>
            </a:extLst>
          </p:cNvPr>
          <p:cNvSpPr>
            <a:spLocks noGrp="1"/>
          </p:cNvSpPr>
          <p:nvPr>
            <p:ph type="dt" sz="half" idx="10"/>
          </p:nvPr>
        </p:nvSpPr>
        <p:spPr/>
        <p:txBody>
          <a:bodyPr/>
          <a:lstStyle/>
          <a:p>
            <a:fld id="{7CF0BCE0-945C-4FDF-95A1-2149B1FF5B83}" type="datetimeFigureOut">
              <a:rPr lang="en-US" smtClean="0"/>
              <a:t>12/7/2021</a:t>
            </a:fld>
            <a:endParaRPr lang="en-US"/>
          </a:p>
        </p:txBody>
      </p:sp>
      <p:sp>
        <p:nvSpPr>
          <p:cNvPr id="5" name="Footer Placeholder 4">
            <a:extLst>
              <a:ext uri="{FF2B5EF4-FFF2-40B4-BE49-F238E27FC236}">
                <a16:creationId xmlns:a16="http://schemas.microsoft.com/office/drawing/2014/main" id="{72EF896C-71D7-487F-A1B9-CBBE6DF4D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228E8-7B8A-4153-BEB2-BD5A69F2513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573155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E54407D-DBA4-414C-ACA5-30D7B87C652B}"/>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6BD518BC-8E44-4DAA-A8B9-2CFBD91DCDCD}"/>
                </a:ext>
              </a:extLst>
            </p:cNvPr>
            <p:cNvSpPr/>
            <p:nvPr/>
          </p:nvSpPr>
          <p:spPr>
            <a:xfrm rot="10800000" flipH="1">
              <a:off x="0" y="2019649"/>
              <a:ext cx="4838350" cy="483835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67C3660-39CD-431D-8E64-37508FFEAC96}"/>
                </a:ext>
              </a:extLst>
            </p:cNvPr>
            <p:cNvGrpSpPr>
              <a:grpSpLocks noChangeAspect="1"/>
            </p:cNvGrpSpPr>
            <p:nvPr/>
          </p:nvGrpSpPr>
          <p:grpSpPr>
            <a:xfrm>
              <a:off x="5603875" y="0"/>
              <a:ext cx="6521820" cy="3260910"/>
              <a:chOff x="0" y="0"/>
              <a:chExt cx="2880000" cy="1440000"/>
            </a:xfrm>
          </p:grpSpPr>
          <p:sp>
            <p:nvSpPr>
              <p:cNvPr id="9" name="Rectangle 8">
                <a:extLst>
                  <a:ext uri="{FF2B5EF4-FFF2-40B4-BE49-F238E27FC236}">
                    <a16:creationId xmlns:a16="http://schemas.microsoft.com/office/drawing/2014/main" id="{C4CCE569-E461-438A-A235-B96A542AF82F}"/>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3F9DF1F-1F74-476C-AD41-22AC3F8A65A0}"/>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BE49ED5-9713-43D1-AE9E-3F9FE5574077}"/>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21A2854-1482-4441-85EA-D7B9F3EF56D2}"/>
                </a:ext>
              </a:extLst>
            </p:cNvPr>
            <p:cNvSpPr>
              <a:spLocks noChangeAspect="1"/>
            </p:cNvSpPr>
            <p:nvPr/>
          </p:nvSpPr>
          <p:spPr>
            <a:xfrm>
              <a:off x="494887" y="2538000"/>
              <a:ext cx="4320000" cy="4320000"/>
            </a:xfrm>
            <a:prstGeom prst="ellipse">
              <a:avLst/>
            </a:prstGeom>
            <a:solidFill>
              <a:schemeClr val="accent2">
                <a:alpha val="2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FED36A6D-894D-44DA-851C-345A414F3F68}"/>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D36F1DF-CD42-4695-A7D0-2F5B193057E9}"/>
              </a:ext>
            </a:extLst>
          </p:cNvPr>
          <p:cNvSpPr>
            <a:spLocks noGrp="1"/>
          </p:cNvSpPr>
          <p:nvPr>
            <p:ph type="title"/>
          </p:nvPr>
        </p:nvSpPr>
        <p:spPr>
          <a:xfrm>
            <a:off x="540000" y="540000"/>
            <a:ext cx="7345362" cy="5768725"/>
          </a:xfrm>
        </p:spPr>
        <p:txBody>
          <a:bodyPr anchor="t"/>
          <a:lstStyle>
            <a:lvl1pPr>
              <a:defRPr sz="8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549160-0F86-4FCA-8718-6980E99C7938}"/>
              </a:ext>
            </a:extLst>
          </p:cNvPr>
          <p:cNvSpPr>
            <a:spLocks noGrp="1"/>
          </p:cNvSpPr>
          <p:nvPr>
            <p:ph type="body" idx="1"/>
          </p:nvPr>
        </p:nvSpPr>
        <p:spPr>
          <a:xfrm>
            <a:off x="8075612" y="540000"/>
            <a:ext cx="3565523" cy="5768725"/>
          </a:xfrm>
        </p:spPr>
        <p:txBody>
          <a:bodyPr anchor="t"/>
          <a:lstStyle>
            <a:lvl1pPr marL="0" indent="0">
              <a:buNone/>
              <a:defRPr sz="18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5C6CBB-DABA-4F2E-8574-46747E15EA1A}"/>
              </a:ext>
            </a:extLst>
          </p:cNvPr>
          <p:cNvSpPr>
            <a:spLocks noGrp="1"/>
          </p:cNvSpPr>
          <p:nvPr>
            <p:ph type="dt" sz="half" idx="10"/>
          </p:nvPr>
        </p:nvSpPr>
        <p:spPr/>
        <p:txBody>
          <a:bodyPr/>
          <a:lstStyle/>
          <a:p>
            <a:fld id="{7CF0BCE0-945C-4FDF-95A1-2149B1FF5B83}" type="datetimeFigureOut">
              <a:rPr lang="en-US" smtClean="0"/>
              <a:t>12/7/2021</a:t>
            </a:fld>
            <a:endParaRPr lang="en-US" dirty="0"/>
          </a:p>
        </p:txBody>
      </p:sp>
      <p:sp>
        <p:nvSpPr>
          <p:cNvPr id="5" name="Footer Placeholder 4">
            <a:extLst>
              <a:ext uri="{FF2B5EF4-FFF2-40B4-BE49-F238E27FC236}">
                <a16:creationId xmlns:a16="http://schemas.microsoft.com/office/drawing/2014/main" id="{8FAF86BC-9ECC-439C-BF2E-F0B7EF193B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742552-C4C9-44EE-B7CB-5A652393BA20}"/>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354988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5774299-531D-4CAC-881D-7EB68BC99FCC}"/>
              </a:ext>
            </a:extLst>
          </p:cNvPr>
          <p:cNvGrpSpPr/>
          <p:nvPr/>
        </p:nvGrpSpPr>
        <p:grpSpPr>
          <a:xfrm>
            <a:off x="0" y="-3"/>
            <a:ext cx="12192000" cy="6858003"/>
            <a:chOff x="0" y="-3"/>
            <a:chExt cx="12192000" cy="6858003"/>
          </a:xfrm>
        </p:grpSpPr>
        <p:sp useBgFill="1">
          <p:nvSpPr>
            <p:cNvPr id="9" name="Rectangle 8">
              <a:extLst>
                <a:ext uri="{FF2B5EF4-FFF2-40B4-BE49-F238E27FC236}">
                  <a16:creationId xmlns:a16="http://schemas.microsoft.com/office/drawing/2014/main" id="{A17676CF-DDCC-48C1-AC68-CDA0B9E47FD8}"/>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052D363-F6F5-455B-A2F2-A12B30CEE528}"/>
                </a:ext>
              </a:extLst>
            </p:cNvPr>
            <p:cNvGrpSpPr>
              <a:grpSpLocks noChangeAspect="1"/>
            </p:cNvGrpSpPr>
            <p:nvPr/>
          </p:nvGrpSpPr>
          <p:grpSpPr>
            <a:xfrm>
              <a:off x="672000" y="-3"/>
              <a:ext cx="11520000" cy="5760000"/>
              <a:chOff x="5981700" y="-1"/>
              <a:chExt cx="6042660" cy="3021330"/>
            </a:xfrm>
          </p:grpSpPr>
          <p:sp>
            <p:nvSpPr>
              <p:cNvPr id="17" name="Rectangle 16">
                <a:extLst>
                  <a:ext uri="{FF2B5EF4-FFF2-40B4-BE49-F238E27FC236}">
                    <a16:creationId xmlns:a16="http://schemas.microsoft.com/office/drawing/2014/main" id="{D0C396B8-00CA-4AE9-A0A5-B4E2B2A2AC07}"/>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660166-3107-4058-A259-59B0527306BD}"/>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42BE934E-3063-4D0F-AFDE-68D58D336CBE}"/>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39660FA-744A-4CB3-9BED-C59793E3BF32}"/>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313EEC-733B-4019-8A0B-3FA768B8DB7A}"/>
                </a:ext>
              </a:extLst>
            </p:cNvPr>
            <p:cNvGrpSpPr/>
            <p:nvPr/>
          </p:nvGrpSpPr>
          <p:grpSpPr>
            <a:xfrm rot="10800000">
              <a:off x="1" y="2948940"/>
              <a:ext cx="7818118" cy="3909059"/>
              <a:chOff x="0" y="0"/>
              <a:chExt cx="2880000" cy="1440000"/>
            </a:xfrm>
          </p:grpSpPr>
          <p:sp>
            <p:nvSpPr>
              <p:cNvPr id="15" name="Rectangle 14">
                <a:extLst>
                  <a:ext uri="{FF2B5EF4-FFF2-40B4-BE49-F238E27FC236}">
                    <a16:creationId xmlns:a16="http://schemas.microsoft.com/office/drawing/2014/main" id="{421FE91F-780C-4ABD-ADE8-0EFDB7196A10}"/>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9EA389-EE78-4475-A390-5EDED23C2D6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5E492A94-8867-4C62-9D40-4023C41E0AF8}"/>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A3DAD7C5-BA12-4557-8BC4-72C69B0D59DD}"/>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4412EC-56C0-4009-B2E3-D63F9EECB9D4}"/>
              </a:ext>
            </a:extLst>
          </p:cNvPr>
          <p:cNvSpPr>
            <a:spLocks noGrp="1"/>
          </p:cNvSpPr>
          <p:nvPr>
            <p:ph type="title"/>
          </p:nvPr>
        </p:nvSpPr>
        <p:spPr>
          <a:xfrm>
            <a:off x="540000" y="539999"/>
            <a:ext cx="11090275" cy="120960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B70C84F-F3B7-4BF4-A328-BCF5ADD32944}"/>
              </a:ext>
            </a:extLst>
          </p:cNvPr>
          <p:cNvSpPr>
            <a:spLocks noGrp="1"/>
          </p:cNvSpPr>
          <p:nvPr>
            <p:ph sz="half" idx="1"/>
          </p:nvPr>
        </p:nvSpPr>
        <p:spPr>
          <a:xfrm>
            <a:off x="54000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F919CD5-DBB4-4749-980D-B5B40ECB67B9}"/>
              </a:ext>
            </a:extLst>
          </p:cNvPr>
          <p:cNvSpPr>
            <a:spLocks noGrp="1"/>
          </p:cNvSpPr>
          <p:nvPr>
            <p:ph sz="half" idx="2"/>
          </p:nvPr>
        </p:nvSpPr>
        <p:spPr>
          <a:xfrm>
            <a:off x="620395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BCFC378-6572-43DF-8344-59DE8122CD12}"/>
              </a:ext>
            </a:extLst>
          </p:cNvPr>
          <p:cNvSpPr>
            <a:spLocks noGrp="1"/>
          </p:cNvSpPr>
          <p:nvPr>
            <p:ph type="dt" sz="half" idx="10"/>
          </p:nvPr>
        </p:nvSpPr>
        <p:spPr/>
        <p:txBody>
          <a:bodyPr/>
          <a:lstStyle/>
          <a:p>
            <a:fld id="{7CF0BCE0-945C-4FDF-95A1-2149B1FF5B83}" type="datetimeFigureOut">
              <a:rPr lang="en-US" smtClean="0"/>
              <a:t>12/7/2021</a:t>
            </a:fld>
            <a:endParaRPr lang="en-US"/>
          </a:p>
        </p:txBody>
      </p:sp>
      <p:sp>
        <p:nvSpPr>
          <p:cNvPr id="6" name="Footer Placeholder 5">
            <a:extLst>
              <a:ext uri="{FF2B5EF4-FFF2-40B4-BE49-F238E27FC236}">
                <a16:creationId xmlns:a16="http://schemas.microsoft.com/office/drawing/2014/main" id="{36967A14-246A-4DDF-865C-68F6E16906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74B6D-E110-478C-94B9-2F8199E586DC}"/>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36940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130F7E5-A40E-4C9C-8E4F-3935B9182C4A}"/>
              </a:ext>
            </a:extLst>
          </p:cNvPr>
          <p:cNvGrpSpPr/>
          <p:nvPr/>
        </p:nvGrpSpPr>
        <p:grpSpPr>
          <a:xfrm>
            <a:off x="0" y="-2"/>
            <a:ext cx="12191999" cy="6858001"/>
            <a:chOff x="0" y="-2"/>
            <a:chExt cx="12191999" cy="6858001"/>
          </a:xfrm>
        </p:grpSpPr>
        <p:sp>
          <p:nvSpPr>
            <p:cNvPr id="12" name="Rectangle 11">
              <a:extLst>
                <a:ext uri="{FF2B5EF4-FFF2-40B4-BE49-F238E27FC236}">
                  <a16:creationId xmlns:a16="http://schemas.microsoft.com/office/drawing/2014/main" id="{AE67B504-02A7-4203-87D0-07D333D71917}"/>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A1158F3-E1C3-400D-8505-628DB94365CE}"/>
                </a:ext>
              </a:extLst>
            </p:cNvPr>
            <p:cNvGrpSpPr/>
            <p:nvPr/>
          </p:nvGrpSpPr>
          <p:grpSpPr>
            <a:xfrm rot="16200000">
              <a:off x="2295528" y="-2295528"/>
              <a:ext cx="6858000" cy="11449051"/>
              <a:chOff x="0" y="2333625"/>
              <a:chExt cx="9515474" cy="3766109"/>
            </a:xfrm>
          </p:grpSpPr>
          <p:sp>
            <p:nvSpPr>
              <p:cNvPr id="23" name="Rectangle 22">
                <a:extLst>
                  <a:ext uri="{FF2B5EF4-FFF2-40B4-BE49-F238E27FC236}">
                    <a16:creationId xmlns:a16="http://schemas.microsoft.com/office/drawing/2014/main" id="{0AEADDCE-3295-4F24-8700-C93B5457C2B7}"/>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F95C76A-5429-458C-BC9D-E1053EF7B84F}"/>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3D0E8A42-259A-43FA-B284-B459D7364097}"/>
                </a:ext>
              </a:extLst>
            </p:cNvPr>
            <p:cNvGrpSpPr>
              <a:grpSpLocks noChangeAspect="1"/>
            </p:cNvGrpSpPr>
            <p:nvPr/>
          </p:nvGrpSpPr>
          <p:grpSpPr>
            <a:xfrm rot="5400000">
              <a:off x="3583369" y="-3583369"/>
              <a:ext cx="4713262" cy="11880000"/>
              <a:chOff x="1" y="0"/>
              <a:chExt cx="8305797" cy="6858000"/>
            </a:xfrm>
          </p:grpSpPr>
          <p:sp>
            <p:nvSpPr>
              <p:cNvPr id="21" name="Rectangle 20">
                <a:extLst>
                  <a:ext uri="{FF2B5EF4-FFF2-40B4-BE49-F238E27FC236}">
                    <a16:creationId xmlns:a16="http://schemas.microsoft.com/office/drawing/2014/main" id="{7900B4F1-619C-4C0E-B749-1843F22C946A}"/>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E6F70BB-DCCC-4CF0-B5BB-95A965A99947}"/>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83E6C50C-C1DA-44E1-B254-3B7228879DCD}"/>
                </a:ext>
              </a:extLst>
            </p:cNvPr>
            <p:cNvGrpSpPr/>
            <p:nvPr/>
          </p:nvGrpSpPr>
          <p:grpSpPr>
            <a:xfrm>
              <a:off x="2676525" y="0"/>
              <a:ext cx="9515473" cy="3766109"/>
              <a:chOff x="2333625" y="2433367"/>
              <a:chExt cx="9897159" cy="3766109"/>
            </a:xfrm>
          </p:grpSpPr>
          <p:sp>
            <p:nvSpPr>
              <p:cNvPr id="19" name="Rectangle 18">
                <a:extLst>
                  <a:ext uri="{FF2B5EF4-FFF2-40B4-BE49-F238E27FC236}">
                    <a16:creationId xmlns:a16="http://schemas.microsoft.com/office/drawing/2014/main" id="{DFC6EEED-A40A-4D1C-BE6B-11DD62770607}"/>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7FF3FB-FDFC-4659-A7D6-ABED74010E82}"/>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51548ED5-6668-4672-88DC-40E92508ACA2}"/>
                </a:ext>
              </a:extLst>
            </p:cNvPr>
            <p:cNvGrpSpPr/>
            <p:nvPr/>
          </p:nvGrpSpPr>
          <p:grpSpPr>
            <a:xfrm>
              <a:off x="0" y="0"/>
              <a:ext cx="9515473" cy="3766109"/>
              <a:chOff x="0" y="2333625"/>
              <a:chExt cx="9515473" cy="3766109"/>
            </a:xfrm>
          </p:grpSpPr>
          <p:sp>
            <p:nvSpPr>
              <p:cNvPr id="17" name="Rectangle 16">
                <a:extLst>
                  <a:ext uri="{FF2B5EF4-FFF2-40B4-BE49-F238E27FC236}">
                    <a16:creationId xmlns:a16="http://schemas.microsoft.com/office/drawing/2014/main" id="{975AE1B2-E73F-4E6E-AAFB-FB1C02684D3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750F2D6-C0E1-4AFE-AB87-083292737609}"/>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Rectangle 24">
            <a:extLst>
              <a:ext uri="{FF2B5EF4-FFF2-40B4-BE49-F238E27FC236}">
                <a16:creationId xmlns:a16="http://schemas.microsoft.com/office/drawing/2014/main" id="{4ECC0D66-F2BE-4BF4-87F6-CE618B5C8916}"/>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A0BCA11-08C2-4C9A-B0A3-31C9051CDF9E}"/>
              </a:ext>
            </a:extLst>
          </p:cNvPr>
          <p:cNvSpPr>
            <a:spLocks noGrp="1"/>
          </p:cNvSpPr>
          <p:nvPr>
            <p:ph type="title"/>
          </p:nvPr>
        </p:nvSpPr>
        <p:spPr>
          <a:xfrm>
            <a:off x="540000" y="539999"/>
            <a:ext cx="11090273" cy="1210396"/>
          </a:xfrm>
        </p:spPr>
        <p:txBody>
          <a:bodyPr>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662CEB0-C969-40EA-A5E2-8D875E28A6B6}"/>
              </a:ext>
            </a:extLst>
          </p:cNvPr>
          <p:cNvSpPr>
            <a:spLocks noGrp="1"/>
          </p:cNvSpPr>
          <p:nvPr>
            <p:ph type="body" idx="1"/>
          </p:nvPr>
        </p:nvSpPr>
        <p:spPr>
          <a:xfrm>
            <a:off x="540000" y="1929783"/>
            <a:ext cx="5448052" cy="792161"/>
          </a:xfrm>
        </p:spPr>
        <p:txBody>
          <a:bodyPr anchor="b"/>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0F41A6-112E-4305-A0BA-6E119A77AC10}"/>
              </a:ext>
            </a:extLst>
          </p:cNvPr>
          <p:cNvSpPr>
            <a:spLocks noGrp="1"/>
          </p:cNvSpPr>
          <p:nvPr>
            <p:ph sz="half" idx="2"/>
          </p:nvPr>
        </p:nvSpPr>
        <p:spPr>
          <a:xfrm>
            <a:off x="54000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C672C5-31B9-443B-8DEE-5523646891F7}"/>
              </a:ext>
            </a:extLst>
          </p:cNvPr>
          <p:cNvSpPr>
            <a:spLocks noGrp="1"/>
          </p:cNvSpPr>
          <p:nvPr>
            <p:ph type="body" sz="quarter" idx="3"/>
          </p:nvPr>
        </p:nvSpPr>
        <p:spPr>
          <a:xfrm>
            <a:off x="6203949" y="1929782"/>
            <a:ext cx="5437187" cy="792000"/>
          </a:xfrm>
        </p:spPr>
        <p:txBody>
          <a:bodyPr anchor="b"/>
          <a:lstStyle>
            <a:lvl1pPr marL="0" indent="0">
              <a:buNone/>
              <a:defRPr sz="1600" b="0"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D18B9D-8B21-4249-A3AD-8FBE48F0F55B}"/>
              </a:ext>
            </a:extLst>
          </p:cNvPr>
          <p:cNvSpPr>
            <a:spLocks noGrp="1"/>
          </p:cNvSpPr>
          <p:nvPr>
            <p:ph sz="quarter" idx="4"/>
          </p:nvPr>
        </p:nvSpPr>
        <p:spPr>
          <a:xfrm>
            <a:off x="620395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5B60881-13B2-4064-84FB-6D071F36C433}"/>
              </a:ext>
            </a:extLst>
          </p:cNvPr>
          <p:cNvSpPr>
            <a:spLocks noGrp="1"/>
          </p:cNvSpPr>
          <p:nvPr>
            <p:ph type="dt" sz="half" idx="10"/>
          </p:nvPr>
        </p:nvSpPr>
        <p:spPr/>
        <p:txBody>
          <a:bodyPr/>
          <a:lstStyle/>
          <a:p>
            <a:fld id="{7CF0BCE0-945C-4FDF-95A1-2149B1FF5B83}" type="datetimeFigureOut">
              <a:rPr lang="en-US" smtClean="0"/>
              <a:t>12/7/2021</a:t>
            </a:fld>
            <a:endParaRPr lang="en-US"/>
          </a:p>
        </p:txBody>
      </p:sp>
      <p:sp>
        <p:nvSpPr>
          <p:cNvPr id="8" name="Footer Placeholder 7">
            <a:extLst>
              <a:ext uri="{FF2B5EF4-FFF2-40B4-BE49-F238E27FC236}">
                <a16:creationId xmlns:a16="http://schemas.microsoft.com/office/drawing/2014/main" id="{249FCE5D-D5EF-485D-97FA-2614FF9642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F204FC-4F66-417C-8E4B-74772ED057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119064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521FD20-B9D4-4FD1-9AAD-F4157555AD62}"/>
              </a:ext>
            </a:extLst>
          </p:cNvPr>
          <p:cNvGrpSpPr/>
          <p:nvPr/>
        </p:nvGrpSpPr>
        <p:grpSpPr>
          <a:xfrm rot="10800000">
            <a:off x="1392000" y="0"/>
            <a:ext cx="10800000" cy="6858000"/>
            <a:chOff x="0" y="0"/>
            <a:chExt cx="10800000" cy="6858000"/>
          </a:xfrm>
        </p:grpSpPr>
        <p:sp>
          <p:nvSpPr>
            <p:cNvPr id="15" name="Rectangle 14">
              <a:extLst>
                <a:ext uri="{FF2B5EF4-FFF2-40B4-BE49-F238E27FC236}">
                  <a16:creationId xmlns:a16="http://schemas.microsoft.com/office/drawing/2014/main" id="{27477A35-8424-45D6-A66E-8ACFA6C405B5}"/>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8BFBA1CE-E9AC-40C0-A7F9-E5671F5FEF9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D0C2729A-59F8-46A4-9AAA-7665E5966E2D}"/>
              </a:ext>
            </a:extLst>
          </p:cNvPr>
          <p:cNvGrpSpPr>
            <a:grpSpLocks noChangeAspect="1"/>
          </p:cNvGrpSpPr>
          <p:nvPr/>
        </p:nvGrpSpPr>
        <p:grpSpPr>
          <a:xfrm rot="16200000" flipH="1">
            <a:off x="-1714500" y="1714500"/>
            <a:ext cx="6858000" cy="3429000"/>
            <a:chOff x="0" y="0"/>
            <a:chExt cx="2880000" cy="1440000"/>
          </a:xfrm>
        </p:grpSpPr>
        <p:sp>
          <p:nvSpPr>
            <p:cNvPr id="13" name="Rectangle 12">
              <a:extLst>
                <a:ext uri="{FF2B5EF4-FFF2-40B4-BE49-F238E27FC236}">
                  <a16:creationId xmlns:a16="http://schemas.microsoft.com/office/drawing/2014/main" id="{83EBBB96-590D-4704-87AD-A00AE2424DE8}"/>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889BAB7D-5298-40B9-910B-136D0C6A9934}"/>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2" name="Rectangle 11">
            <a:extLst>
              <a:ext uri="{FF2B5EF4-FFF2-40B4-BE49-F238E27FC236}">
                <a16:creationId xmlns:a16="http://schemas.microsoft.com/office/drawing/2014/main" id="{F323EA00-E168-4864-883B-358A7CDF9153}"/>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CA4F2DFA-2F27-43FB-B08C-0787FA44B0D1}"/>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7D750354-CD8D-4A3B-A7AC-04622BCB0499}"/>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F3ED3C6-DA43-4D1C-9056-407A4FB1C6AB}"/>
              </a:ext>
            </a:extLst>
          </p:cNvPr>
          <p:cNvSpPr>
            <a:spLocks noGrp="1"/>
          </p:cNvSpPr>
          <p:nvPr>
            <p:ph type="title"/>
          </p:nvPr>
        </p:nvSpPr>
        <p:spPr>
          <a:xfrm>
            <a:off x="550863" y="549276"/>
            <a:ext cx="11090275" cy="5759450"/>
          </a:xfrm>
        </p:spPr>
        <p:txBody>
          <a:bodyPr/>
          <a:lstStyle>
            <a:lvl1pPr>
              <a:defRPr sz="8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20CEB41-E921-45ED-951A-861E31E01336}"/>
              </a:ext>
            </a:extLst>
          </p:cNvPr>
          <p:cNvSpPr>
            <a:spLocks noGrp="1"/>
          </p:cNvSpPr>
          <p:nvPr>
            <p:ph type="dt" sz="half" idx="10"/>
          </p:nvPr>
        </p:nvSpPr>
        <p:spPr/>
        <p:txBody>
          <a:bodyPr/>
          <a:lstStyle/>
          <a:p>
            <a:fld id="{7CF0BCE0-945C-4FDF-95A1-2149B1FF5B83}" type="datetimeFigureOut">
              <a:rPr lang="en-US" smtClean="0"/>
              <a:t>12/7/2021</a:t>
            </a:fld>
            <a:endParaRPr lang="en-US"/>
          </a:p>
        </p:txBody>
      </p:sp>
      <p:sp>
        <p:nvSpPr>
          <p:cNvPr id="4" name="Footer Placeholder 3">
            <a:extLst>
              <a:ext uri="{FF2B5EF4-FFF2-40B4-BE49-F238E27FC236}">
                <a16:creationId xmlns:a16="http://schemas.microsoft.com/office/drawing/2014/main" id="{8F6B422D-769C-4E63-8763-ABBB885007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38FB6F-2D68-40C0-B628-142011F34A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9338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ED88E92-14F3-4B58-9E48-1D79E139A89E}"/>
              </a:ext>
            </a:extLst>
          </p:cNvPr>
          <p:cNvGrpSpPr/>
          <p:nvPr/>
        </p:nvGrpSpPr>
        <p:grpSpPr>
          <a:xfrm>
            <a:off x="0" y="0"/>
            <a:ext cx="12191999" cy="6861600"/>
            <a:chOff x="1" y="0"/>
            <a:chExt cx="12191999" cy="6861600"/>
          </a:xfrm>
        </p:grpSpPr>
        <p:sp>
          <p:nvSpPr>
            <p:cNvPr id="6" name="Rectangle 5">
              <a:extLst>
                <a:ext uri="{FF2B5EF4-FFF2-40B4-BE49-F238E27FC236}">
                  <a16:creationId xmlns:a16="http://schemas.microsoft.com/office/drawing/2014/main" id="{A6466AE7-32B6-4334-AF41-B9387E6726C5}"/>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 name="Oval 6">
              <a:extLst>
                <a:ext uri="{FF2B5EF4-FFF2-40B4-BE49-F238E27FC236}">
                  <a16:creationId xmlns:a16="http://schemas.microsoft.com/office/drawing/2014/main" id="{659C09F8-90CD-443F-9AA1-D08C56A605BB}"/>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Oval 7">
              <a:extLst>
                <a:ext uri="{FF2B5EF4-FFF2-40B4-BE49-F238E27FC236}">
                  <a16:creationId xmlns:a16="http://schemas.microsoft.com/office/drawing/2014/main" id="{DC7304AB-BE7D-45AC-A876-4A24543AE5B3}"/>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9" name="Group 8">
              <a:extLst>
                <a:ext uri="{FF2B5EF4-FFF2-40B4-BE49-F238E27FC236}">
                  <a16:creationId xmlns:a16="http://schemas.microsoft.com/office/drawing/2014/main" id="{8E11922B-DDB3-46D7-B1BD-C1CCDB3C42E3}"/>
                </a:ext>
              </a:extLst>
            </p:cNvPr>
            <p:cNvGrpSpPr>
              <a:grpSpLocks noChangeAspect="1"/>
            </p:cNvGrpSpPr>
            <p:nvPr/>
          </p:nvGrpSpPr>
          <p:grpSpPr>
            <a:xfrm>
              <a:off x="690092" y="0"/>
              <a:ext cx="10800000" cy="6858000"/>
              <a:chOff x="2328000" y="0"/>
              <a:chExt cx="2880000" cy="1440000"/>
            </a:xfrm>
          </p:grpSpPr>
          <p:sp>
            <p:nvSpPr>
              <p:cNvPr id="14" name="Rectangle 13">
                <a:extLst>
                  <a:ext uri="{FF2B5EF4-FFF2-40B4-BE49-F238E27FC236}">
                    <a16:creationId xmlns:a16="http://schemas.microsoft.com/office/drawing/2014/main" id="{C580F8F6-E662-4BCD-AC9C-7E5DDBD5A773}"/>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9A333FE5-ADB0-48EE-A1A6-9AA36DA343A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0B09CD4F-6DF4-48AA-BD35-23E3F2A643F7}"/>
                </a:ext>
              </a:extLst>
            </p:cNvPr>
            <p:cNvGrpSpPr>
              <a:grpSpLocks noChangeAspect="1"/>
            </p:cNvGrpSpPr>
            <p:nvPr/>
          </p:nvGrpSpPr>
          <p:grpSpPr>
            <a:xfrm rot="5400000">
              <a:off x="7048499" y="1714500"/>
              <a:ext cx="6858000" cy="3429000"/>
              <a:chOff x="0" y="0"/>
              <a:chExt cx="2880000" cy="1440000"/>
            </a:xfrm>
          </p:grpSpPr>
          <p:sp>
            <p:nvSpPr>
              <p:cNvPr id="12" name="Rectangle 11">
                <a:extLst>
                  <a:ext uri="{FF2B5EF4-FFF2-40B4-BE49-F238E27FC236}">
                    <a16:creationId xmlns:a16="http://schemas.microsoft.com/office/drawing/2014/main" id="{02223219-ACCC-42F2-A1B4-E3C8C8AB12A4}"/>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1510B0E9-9BA0-4357-9E04-554C19BAAC8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1" name="Rectangle 10">
              <a:extLst>
                <a:ext uri="{FF2B5EF4-FFF2-40B4-BE49-F238E27FC236}">
                  <a16:creationId xmlns:a16="http://schemas.microsoft.com/office/drawing/2014/main" id="{DF06DA80-525A-4C9E-A441-50630AA772A4}"/>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E841E027-8E53-4FEB-8605-2124D85731CA}"/>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Date Placeholder 1">
            <a:extLst>
              <a:ext uri="{FF2B5EF4-FFF2-40B4-BE49-F238E27FC236}">
                <a16:creationId xmlns:a16="http://schemas.microsoft.com/office/drawing/2014/main" id="{7DD871A2-AE80-4408-AA95-DC60D132E9E3}"/>
              </a:ext>
            </a:extLst>
          </p:cNvPr>
          <p:cNvSpPr>
            <a:spLocks noGrp="1"/>
          </p:cNvSpPr>
          <p:nvPr>
            <p:ph type="dt" sz="half" idx="10"/>
          </p:nvPr>
        </p:nvSpPr>
        <p:spPr/>
        <p:txBody>
          <a:bodyPr/>
          <a:lstStyle/>
          <a:p>
            <a:fld id="{7CF0BCE0-945C-4FDF-95A1-2149B1FF5B83}" type="datetimeFigureOut">
              <a:rPr lang="en-US" smtClean="0"/>
              <a:t>12/7/2021</a:t>
            </a:fld>
            <a:endParaRPr lang="en-US"/>
          </a:p>
        </p:txBody>
      </p:sp>
      <p:sp>
        <p:nvSpPr>
          <p:cNvPr id="3" name="Footer Placeholder 2">
            <a:extLst>
              <a:ext uri="{FF2B5EF4-FFF2-40B4-BE49-F238E27FC236}">
                <a16:creationId xmlns:a16="http://schemas.microsoft.com/office/drawing/2014/main" id="{DDD122A1-7B97-4979-B319-1CE0A4A497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209A76-7DCD-477A-A6BA-EEA63FF94082}"/>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205648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5C0F5C-A529-490C-8941-78F10C6A00D3}"/>
              </a:ext>
            </a:extLst>
          </p:cNvPr>
          <p:cNvGrpSpPr/>
          <p:nvPr/>
        </p:nvGrpSpPr>
        <p:grpSpPr>
          <a:xfrm flipH="1">
            <a:off x="0" y="0"/>
            <a:ext cx="12191999" cy="6858001"/>
            <a:chOff x="0" y="-2"/>
            <a:chExt cx="12191999" cy="6858001"/>
          </a:xfrm>
        </p:grpSpPr>
        <p:sp>
          <p:nvSpPr>
            <p:cNvPr id="9" name="Rectangle 8">
              <a:extLst>
                <a:ext uri="{FF2B5EF4-FFF2-40B4-BE49-F238E27FC236}">
                  <a16:creationId xmlns:a16="http://schemas.microsoft.com/office/drawing/2014/main" id="{14A8D739-B942-4545-9459-A6CAF0444D1F}"/>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B38CCA-110B-4404-9363-BFFA76C096D2}"/>
                </a:ext>
              </a:extLst>
            </p:cNvPr>
            <p:cNvGrpSpPr/>
            <p:nvPr/>
          </p:nvGrpSpPr>
          <p:grpSpPr>
            <a:xfrm rot="16200000">
              <a:off x="2295528" y="-2295528"/>
              <a:ext cx="6858000" cy="11449051"/>
              <a:chOff x="0" y="2333625"/>
              <a:chExt cx="9515474" cy="3766109"/>
            </a:xfrm>
          </p:grpSpPr>
          <p:sp>
            <p:nvSpPr>
              <p:cNvPr id="20" name="Rectangle 19">
                <a:extLst>
                  <a:ext uri="{FF2B5EF4-FFF2-40B4-BE49-F238E27FC236}">
                    <a16:creationId xmlns:a16="http://schemas.microsoft.com/office/drawing/2014/main" id="{B223FE99-C58F-4A56-8F8E-2942FF74E4BD}"/>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BD4511-8AB6-4BD3-8410-7FB3EC8D42B2}"/>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A8CA067-2248-4BD3-B56E-2C014AEB2273}"/>
                </a:ext>
              </a:extLst>
            </p:cNvPr>
            <p:cNvGrpSpPr>
              <a:grpSpLocks noChangeAspect="1"/>
            </p:cNvGrpSpPr>
            <p:nvPr/>
          </p:nvGrpSpPr>
          <p:grpSpPr>
            <a:xfrm rot="5400000">
              <a:off x="3583369" y="-3583369"/>
              <a:ext cx="4713262" cy="11880000"/>
              <a:chOff x="1" y="0"/>
              <a:chExt cx="8305797" cy="6858000"/>
            </a:xfrm>
          </p:grpSpPr>
          <p:sp>
            <p:nvSpPr>
              <p:cNvPr id="18" name="Rectangle 17">
                <a:extLst>
                  <a:ext uri="{FF2B5EF4-FFF2-40B4-BE49-F238E27FC236}">
                    <a16:creationId xmlns:a16="http://schemas.microsoft.com/office/drawing/2014/main" id="{8C017B9B-2727-4255-8F80-9D4C2A5AE297}"/>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93C5F16-BC47-4707-B6B7-DC5262ACDC51}"/>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2E88FE13-0734-4BB3-B4D1-7C53A194DA84}"/>
                </a:ext>
              </a:extLst>
            </p:cNvPr>
            <p:cNvGrpSpPr/>
            <p:nvPr/>
          </p:nvGrpSpPr>
          <p:grpSpPr>
            <a:xfrm>
              <a:off x="2676525" y="0"/>
              <a:ext cx="9515473" cy="3766109"/>
              <a:chOff x="2333625" y="2433367"/>
              <a:chExt cx="9897159" cy="3766109"/>
            </a:xfrm>
          </p:grpSpPr>
          <p:sp>
            <p:nvSpPr>
              <p:cNvPr id="16" name="Rectangle 15">
                <a:extLst>
                  <a:ext uri="{FF2B5EF4-FFF2-40B4-BE49-F238E27FC236}">
                    <a16:creationId xmlns:a16="http://schemas.microsoft.com/office/drawing/2014/main" id="{5C9B7EF7-1EDF-4AC7-8E40-C2801783AC85}"/>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5CA0A0-9A3F-498E-983D-B3285EF5AD9A}"/>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A5171814-E4F0-44B5-BC3F-588512210991}"/>
                </a:ext>
              </a:extLst>
            </p:cNvPr>
            <p:cNvGrpSpPr/>
            <p:nvPr/>
          </p:nvGrpSpPr>
          <p:grpSpPr>
            <a:xfrm>
              <a:off x="0" y="0"/>
              <a:ext cx="9515473" cy="3766109"/>
              <a:chOff x="0" y="2333625"/>
              <a:chExt cx="9515473" cy="3766109"/>
            </a:xfrm>
          </p:grpSpPr>
          <p:sp>
            <p:nvSpPr>
              <p:cNvPr id="14" name="Rectangle 13">
                <a:extLst>
                  <a:ext uri="{FF2B5EF4-FFF2-40B4-BE49-F238E27FC236}">
                    <a16:creationId xmlns:a16="http://schemas.microsoft.com/office/drawing/2014/main" id="{8E666ACD-EB1C-4732-971B-C3B26061DB8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A4E213B-7F96-44C1-90B3-B72E9387BF73}"/>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ectangle 21">
            <a:extLst>
              <a:ext uri="{FF2B5EF4-FFF2-40B4-BE49-F238E27FC236}">
                <a16:creationId xmlns:a16="http://schemas.microsoft.com/office/drawing/2014/main" id="{BFE392AA-35E5-40E5-9309-284A0C54106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1A8188C-9713-46E1-AA5C-C84FE515F3A2}"/>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E192CC-893A-4A84-A7E9-F389D83F0B16}"/>
              </a:ext>
            </a:extLst>
          </p:cNvPr>
          <p:cNvSpPr>
            <a:spLocks noGrp="1"/>
          </p:cNvSpPr>
          <p:nvPr>
            <p:ph idx="1"/>
          </p:nvPr>
        </p:nvSpPr>
        <p:spPr>
          <a:xfrm>
            <a:off x="5232400" y="540000"/>
            <a:ext cx="6408736" cy="5759450"/>
          </a:xfrm>
        </p:spPr>
        <p:txBody>
          <a:bodyPr/>
          <a:lstStyle>
            <a:lvl1pPr>
              <a:defRPr sz="3200"/>
            </a:lvl1pPr>
            <a:lvl2pPr>
              <a:defRPr sz="24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6CC7765-7D44-43DD-A1DF-419D3E1C625F}"/>
              </a:ext>
            </a:extLst>
          </p:cNvPr>
          <p:cNvSpPr>
            <a:spLocks noGrp="1"/>
          </p:cNvSpPr>
          <p:nvPr>
            <p:ph type="body" sz="half" idx="2"/>
          </p:nvPr>
        </p:nvSpPr>
        <p:spPr>
          <a:xfrm>
            <a:off x="540000" y="3536950"/>
            <a:ext cx="4511426" cy="2771775"/>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36875-AFB0-4905-8C9E-A72B4F59775E}"/>
              </a:ext>
            </a:extLst>
          </p:cNvPr>
          <p:cNvSpPr>
            <a:spLocks noGrp="1"/>
          </p:cNvSpPr>
          <p:nvPr>
            <p:ph type="dt" sz="half" idx="10"/>
          </p:nvPr>
        </p:nvSpPr>
        <p:spPr/>
        <p:txBody>
          <a:bodyPr/>
          <a:lstStyle/>
          <a:p>
            <a:fld id="{7CF0BCE0-945C-4FDF-95A1-2149B1FF5B83}" type="datetimeFigureOut">
              <a:rPr lang="en-US" smtClean="0"/>
              <a:t>12/7/2021</a:t>
            </a:fld>
            <a:endParaRPr lang="en-US"/>
          </a:p>
        </p:txBody>
      </p:sp>
      <p:sp>
        <p:nvSpPr>
          <p:cNvPr id="6" name="Footer Placeholder 5">
            <a:extLst>
              <a:ext uri="{FF2B5EF4-FFF2-40B4-BE49-F238E27FC236}">
                <a16:creationId xmlns:a16="http://schemas.microsoft.com/office/drawing/2014/main" id="{25437ABF-7E70-4E45-A67B-C503BF182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8016CA-2983-47BF-BA09-2130A40C8763}"/>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291753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97E00A2-2906-4C97-9D1F-C789D3ADD373}"/>
              </a:ext>
            </a:extLst>
          </p:cNvPr>
          <p:cNvGrpSpPr/>
          <p:nvPr/>
        </p:nvGrpSpPr>
        <p:grpSpPr>
          <a:xfrm rot="10800000">
            <a:off x="1392000" y="0"/>
            <a:ext cx="10800000" cy="6858000"/>
            <a:chOff x="0" y="0"/>
            <a:chExt cx="10800000" cy="6858000"/>
          </a:xfrm>
        </p:grpSpPr>
        <p:sp>
          <p:nvSpPr>
            <p:cNvPr id="9" name="Rectangle 8">
              <a:extLst>
                <a:ext uri="{FF2B5EF4-FFF2-40B4-BE49-F238E27FC236}">
                  <a16:creationId xmlns:a16="http://schemas.microsoft.com/office/drawing/2014/main" id="{59CE8EF9-87D6-47FD-B7D3-2D48D8E48AC3}"/>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Rectangle 9">
              <a:extLst>
                <a:ext uri="{FF2B5EF4-FFF2-40B4-BE49-F238E27FC236}">
                  <a16:creationId xmlns:a16="http://schemas.microsoft.com/office/drawing/2014/main" id="{6784998E-9D37-4D0D-889A-C67531E5295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8B575B0B-C502-438E-967C-64D268031426}"/>
              </a:ext>
            </a:extLst>
          </p:cNvPr>
          <p:cNvGrpSpPr>
            <a:grpSpLocks noChangeAspect="1"/>
          </p:cNvGrpSpPr>
          <p:nvPr/>
        </p:nvGrpSpPr>
        <p:grpSpPr>
          <a:xfrm rot="16200000" flipH="1">
            <a:off x="-1714500" y="1714500"/>
            <a:ext cx="6858000" cy="3429000"/>
            <a:chOff x="0" y="0"/>
            <a:chExt cx="2880000" cy="1440000"/>
          </a:xfrm>
        </p:grpSpPr>
        <p:sp>
          <p:nvSpPr>
            <p:cNvPr id="12" name="Rectangle 11">
              <a:extLst>
                <a:ext uri="{FF2B5EF4-FFF2-40B4-BE49-F238E27FC236}">
                  <a16:creationId xmlns:a16="http://schemas.microsoft.com/office/drawing/2014/main" id="{4FC29931-00EB-4F74-BE4C-172A4C282A26}"/>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989B4C87-FDD3-406D-BE06-3ABF69905E0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 name="Rectangle 13">
            <a:extLst>
              <a:ext uri="{FF2B5EF4-FFF2-40B4-BE49-F238E27FC236}">
                <a16:creationId xmlns:a16="http://schemas.microsoft.com/office/drawing/2014/main" id="{FD817A89-A0E1-4190-90AE-0571E6CE8FC6}"/>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4FD20388-C666-4992-920D-5F034214950C}"/>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FCAB0CC3-A07E-43B8-9B34-0A67C1806DE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F91800A6-9706-4B81-B957-C950A5F77490}"/>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A17652B-AA0D-4574-AF1D-7F7442D84B0B}"/>
              </a:ext>
            </a:extLst>
          </p:cNvPr>
          <p:cNvSpPr>
            <a:spLocks noGrp="1"/>
          </p:cNvSpPr>
          <p:nvPr>
            <p:ph type="pic" idx="1"/>
          </p:nvPr>
        </p:nvSpPr>
        <p:spPr>
          <a:xfrm>
            <a:off x="5232400" y="549275"/>
            <a:ext cx="6408736" cy="5759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CA19547-D24B-4BD1-8C26-318450B171B3}"/>
              </a:ext>
            </a:extLst>
          </p:cNvPr>
          <p:cNvSpPr>
            <a:spLocks noGrp="1"/>
          </p:cNvSpPr>
          <p:nvPr>
            <p:ph type="body" sz="half" idx="2"/>
          </p:nvPr>
        </p:nvSpPr>
        <p:spPr>
          <a:xfrm>
            <a:off x="539999" y="3536950"/>
            <a:ext cx="4511425" cy="2771774"/>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3A22E6-7E01-4547-8555-B2C197543921}"/>
              </a:ext>
            </a:extLst>
          </p:cNvPr>
          <p:cNvSpPr>
            <a:spLocks noGrp="1"/>
          </p:cNvSpPr>
          <p:nvPr>
            <p:ph type="dt" sz="half" idx="10"/>
          </p:nvPr>
        </p:nvSpPr>
        <p:spPr/>
        <p:txBody>
          <a:bodyPr/>
          <a:lstStyle/>
          <a:p>
            <a:fld id="{7CF0BCE0-945C-4FDF-95A1-2149B1FF5B83}" type="datetimeFigureOut">
              <a:rPr lang="en-US" smtClean="0"/>
              <a:t>12/7/2021</a:t>
            </a:fld>
            <a:endParaRPr lang="en-US"/>
          </a:p>
        </p:txBody>
      </p:sp>
      <p:sp>
        <p:nvSpPr>
          <p:cNvPr id="6" name="Footer Placeholder 5">
            <a:extLst>
              <a:ext uri="{FF2B5EF4-FFF2-40B4-BE49-F238E27FC236}">
                <a16:creationId xmlns:a16="http://schemas.microsoft.com/office/drawing/2014/main" id="{A90F6BEC-98F3-43FE-BA9B-B046D8917F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2FAF54-57F0-46F9-A1BA-B554E14017DF}"/>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4079313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749C77-AA3A-4DA0-9E20-32FCD2B8BD5F}"/>
              </a:ext>
            </a:extLst>
          </p:cNvPr>
          <p:cNvSpPr>
            <a:spLocks noGrp="1"/>
          </p:cNvSpPr>
          <p:nvPr>
            <p:ph type="title"/>
          </p:nvPr>
        </p:nvSpPr>
        <p:spPr>
          <a:xfrm>
            <a:off x="540000" y="540000"/>
            <a:ext cx="11101135" cy="18095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8DC81A-9B5E-4A92-AA7B-3D750F95F434}"/>
              </a:ext>
            </a:extLst>
          </p:cNvPr>
          <p:cNvSpPr>
            <a:spLocks noGrp="1"/>
          </p:cNvSpPr>
          <p:nvPr>
            <p:ph type="body" idx="1"/>
          </p:nvPr>
        </p:nvSpPr>
        <p:spPr>
          <a:xfrm>
            <a:off x="540000" y="2528887"/>
            <a:ext cx="11101136" cy="37798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4B8083-48FB-4D6A-B77A-262FE3E23D6C}"/>
              </a:ext>
            </a:extLst>
          </p:cNvPr>
          <p:cNvSpPr>
            <a:spLocks noGrp="1"/>
          </p:cNvSpPr>
          <p:nvPr>
            <p:ph type="ftr" sz="quarter" idx="3"/>
          </p:nvPr>
        </p:nvSpPr>
        <p:spPr>
          <a:xfrm>
            <a:off x="540000" y="6314400"/>
            <a:ext cx="7350795" cy="365125"/>
          </a:xfrm>
          <a:prstGeom prst="rect">
            <a:avLst/>
          </a:prstGeom>
        </p:spPr>
        <p:txBody>
          <a:bodyPr vert="horz" lIns="91440" tIns="45720" rIns="91440" bIns="45720" rtlCol="0" anchor="ctr"/>
          <a:lstStyle>
            <a:lvl1pPr algn="l">
              <a:defRPr sz="1000" spc="100" baseline="0">
                <a:solidFill>
                  <a:schemeClr val="tx1"/>
                </a:solidFill>
              </a:defRPr>
            </a:lvl1pPr>
          </a:lstStyle>
          <a:p>
            <a:endParaRPr lang="en-US" sz="1000" dirty="0"/>
          </a:p>
        </p:txBody>
      </p:sp>
      <p:sp>
        <p:nvSpPr>
          <p:cNvPr id="4" name="Date Placeholder 3">
            <a:extLst>
              <a:ext uri="{FF2B5EF4-FFF2-40B4-BE49-F238E27FC236}">
                <a16:creationId xmlns:a16="http://schemas.microsoft.com/office/drawing/2014/main" id="{41EDA5BD-F7C8-4883-81D1-EF1F6F00EF72}"/>
              </a:ext>
            </a:extLst>
          </p:cNvPr>
          <p:cNvSpPr>
            <a:spLocks noGrp="1"/>
          </p:cNvSpPr>
          <p:nvPr>
            <p:ph type="dt" sz="half" idx="2"/>
          </p:nvPr>
        </p:nvSpPr>
        <p:spPr>
          <a:xfrm>
            <a:off x="8075613" y="6314400"/>
            <a:ext cx="2623468" cy="365125"/>
          </a:xfrm>
          <a:prstGeom prst="rect">
            <a:avLst/>
          </a:prstGeom>
        </p:spPr>
        <p:txBody>
          <a:bodyPr vert="horz" lIns="91440" tIns="45720" rIns="91440" bIns="45720" rtlCol="0" anchor="ctr"/>
          <a:lstStyle>
            <a:lvl1pPr algn="r">
              <a:defRPr sz="1000" cap="none" spc="100" baseline="0">
                <a:solidFill>
                  <a:schemeClr val="tx1"/>
                </a:solidFill>
              </a:defRPr>
            </a:lvl1pPr>
          </a:lstStyle>
          <a:p>
            <a:pPr algn="r"/>
            <a:fld id="{7CF0BCE0-945C-4FDF-95A1-2149B1FF5B83}" type="datetimeFigureOut">
              <a:rPr lang="en-US" smtClean="0"/>
              <a:pPr algn="r"/>
              <a:t>12/7/2021</a:t>
            </a:fld>
            <a:endParaRPr lang="en-US" dirty="0"/>
          </a:p>
        </p:txBody>
      </p:sp>
      <p:sp>
        <p:nvSpPr>
          <p:cNvPr id="6" name="Slide Number Placeholder 5">
            <a:extLst>
              <a:ext uri="{FF2B5EF4-FFF2-40B4-BE49-F238E27FC236}">
                <a16:creationId xmlns:a16="http://schemas.microsoft.com/office/drawing/2014/main" id="{AB48FEDB-2614-400B-9C19-0F4D448D98AB}"/>
              </a:ext>
            </a:extLst>
          </p:cNvPr>
          <p:cNvSpPr>
            <a:spLocks noGrp="1"/>
          </p:cNvSpPr>
          <p:nvPr>
            <p:ph type="sldNum" sz="quarter" idx="4"/>
          </p:nvPr>
        </p:nvSpPr>
        <p:spPr>
          <a:xfrm>
            <a:off x="10883899" y="6314400"/>
            <a:ext cx="757237" cy="365125"/>
          </a:xfrm>
          <a:prstGeom prst="rect">
            <a:avLst/>
          </a:prstGeom>
        </p:spPr>
        <p:txBody>
          <a:bodyPr vert="horz" lIns="91440" tIns="45720" rIns="91440" bIns="45720" rtlCol="0" anchor="ctr"/>
          <a:lstStyle>
            <a:lvl1pPr algn="r">
              <a:defRPr sz="1000" spc="100" baseline="0">
                <a:solidFill>
                  <a:schemeClr val="tx1"/>
                </a:solidFill>
              </a:defRPr>
            </a:lvl1p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1439740876"/>
      </p:ext>
    </p:extLst>
  </p:cSld>
  <p:clrMap bg1="dk1" tx1="lt1" bg2="dk2" tx2="lt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70000" indent="-270000" algn="l" defTabSz="914400" rtl="0" eaLnBrk="1" latinLnBrk="0" hangingPunct="1">
        <a:lnSpc>
          <a:spcPct val="125000"/>
        </a:lnSpc>
        <a:spcBef>
          <a:spcPts val="1000"/>
        </a:spcBef>
        <a:buFont typeface="Arial" panose="020B0604020202020204" pitchFamily="34" charset="0"/>
        <a:buChar char="•"/>
        <a:defRPr sz="18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9B5A19-3592-48E2-BC31-90E092BD6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2548C40-4C00-4E91-BFA6-84B4D66225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12" name="Rectangle 11">
              <a:extLst>
                <a:ext uri="{FF2B5EF4-FFF2-40B4-BE49-F238E27FC236}">
                  <a16:creationId xmlns:a16="http://schemas.microsoft.com/office/drawing/2014/main" id="{B6EE6BCA-C84E-4BED-B084-F599F7EE689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4695526-4BAA-4EFE-91C1-1E446117C0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0DF9B86-7987-40DC-85D6-479F5A2E87C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A5465368-1AF5-43D6-BAD2-6BE8B04D94C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0" name="Rectangle 19">
                <a:extLst>
                  <a:ext uri="{FF2B5EF4-FFF2-40B4-BE49-F238E27FC236}">
                    <a16:creationId xmlns:a16="http://schemas.microsoft.com/office/drawing/2014/main" id="{CEB28D27-BDED-4D8C-94FC-58E93235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7AC833D-449C-45F4-9851-216F3681F2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09528AAE-A1EB-446C-81BE-BA5E4490E4E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8" name="Rectangle 17">
                <a:extLst>
                  <a:ext uri="{FF2B5EF4-FFF2-40B4-BE49-F238E27FC236}">
                    <a16:creationId xmlns:a16="http://schemas.microsoft.com/office/drawing/2014/main" id="{9F7C0F2C-B581-402B-B4C4-6DFB71314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56A6B0D-707F-420B-BF4D-2CB60CCCA0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F8B7A59E-D61A-4BEB-A38A-1E8E5EBB837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DD99E1B6-CBC4-4306-9DFC-847D6D135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bg2">
                  <a:alpha val="40000"/>
                </a:schemeClr>
              </a:gs>
              <a:gs pos="37000">
                <a:schemeClr val="bg2">
                  <a:alpha val="4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ytuł 1">
            <a:extLst>
              <a:ext uri="{FF2B5EF4-FFF2-40B4-BE49-F238E27FC236}">
                <a16:creationId xmlns:a16="http://schemas.microsoft.com/office/drawing/2014/main" id="{637AFA2F-40E5-49EA-82BA-C8EC8178E5B0}"/>
              </a:ext>
            </a:extLst>
          </p:cNvPr>
          <p:cNvSpPr>
            <a:spLocks noGrp="1"/>
          </p:cNvSpPr>
          <p:nvPr>
            <p:ph type="ctrTitle"/>
          </p:nvPr>
        </p:nvSpPr>
        <p:spPr>
          <a:xfrm>
            <a:off x="540000" y="540000"/>
            <a:ext cx="4500561" cy="4259814"/>
          </a:xfrm>
        </p:spPr>
        <p:txBody>
          <a:bodyPr>
            <a:normAutofit/>
          </a:bodyPr>
          <a:lstStyle/>
          <a:p>
            <a:r>
              <a:rPr lang="pl-PL" sz="8100"/>
              <a:t>Św. Michał Archanioł</a:t>
            </a:r>
          </a:p>
        </p:txBody>
      </p:sp>
      <p:sp>
        <p:nvSpPr>
          <p:cNvPr id="3" name="Podtytuł 2">
            <a:extLst>
              <a:ext uri="{FF2B5EF4-FFF2-40B4-BE49-F238E27FC236}">
                <a16:creationId xmlns:a16="http://schemas.microsoft.com/office/drawing/2014/main" id="{71A4381E-ADF9-4B6E-84FC-8220F42ECEF4}"/>
              </a:ext>
            </a:extLst>
          </p:cNvPr>
          <p:cNvSpPr>
            <a:spLocks noGrp="1"/>
          </p:cNvSpPr>
          <p:nvPr>
            <p:ph type="subTitle" idx="1"/>
          </p:nvPr>
        </p:nvSpPr>
        <p:spPr>
          <a:xfrm>
            <a:off x="540000" y="4988476"/>
            <a:ext cx="4500561" cy="1320249"/>
          </a:xfrm>
        </p:spPr>
        <p:txBody>
          <a:bodyPr>
            <a:normAutofit/>
          </a:bodyPr>
          <a:lstStyle/>
          <a:p>
            <a:endParaRPr lang="pl-PL" dirty="0"/>
          </a:p>
        </p:txBody>
      </p:sp>
      <p:pic>
        <p:nvPicPr>
          <p:cNvPr id="4" name="Obraz 3">
            <a:extLst>
              <a:ext uri="{FF2B5EF4-FFF2-40B4-BE49-F238E27FC236}">
                <a16:creationId xmlns:a16="http://schemas.microsoft.com/office/drawing/2014/main" id="{CEA841FC-4A85-4046-BCDD-C2C18001CE05}"/>
              </a:ext>
            </a:extLst>
          </p:cNvPr>
          <p:cNvPicPr>
            <a:picLocks noChangeAspect="1"/>
          </p:cNvPicPr>
          <p:nvPr/>
        </p:nvPicPr>
        <p:blipFill rotWithShape="1">
          <a:blip r:embed="rId2"/>
          <a:srcRect t="22135" r="1" b="8696"/>
          <a:stretch/>
        </p:blipFill>
        <p:spPr>
          <a:xfrm>
            <a:off x="5803233" y="-3601"/>
            <a:ext cx="6444576" cy="6857990"/>
          </a:xfrm>
          <a:prstGeom prst="rect">
            <a:avLst/>
          </a:prstGeom>
        </p:spPr>
      </p:pic>
    </p:spTree>
    <p:extLst>
      <p:ext uri="{BB962C8B-B14F-4D97-AF65-F5344CB8AC3E}">
        <p14:creationId xmlns:p14="http://schemas.microsoft.com/office/powerpoint/2010/main" val="312105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12" name="Rectangle 11">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Oval 12">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Oval 13">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5" name="Group 14">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0" name="Rectangle 19">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Rectangle 20">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6" name="Group 15">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8" name="Rectangle 17">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7" name="Rectangle 16">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3" name="Rectangle 22">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25" name="Rectangle 24">
            <a:extLst>
              <a:ext uri="{FF2B5EF4-FFF2-40B4-BE49-F238E27FC236}">
                <a16:creationId xmlns:a16="http://schemas.microsoft.com/office/drawing/2014/main" id="{9C51935E-4A08-4AE4-8E13-F40CD3C4F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F05AD2AA-9D94-4F6D-9F0D-F2087E0E40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30025" y="0"/>
            <a:ext cx="5085551" cy="4326087"/>
            <a:chOff x="5130025" y="0"/>
            <a:chExt cx="5085551" cy="4326087"/>
          </a:xfrm>
        </p:grpSpPr>
        <p:sp>
          <p:nvSpPr>
            <p:cNvPr id="28" name="Oval 27">
              <a:extLst>
                <a:ext uri="{FF2B5EF4-FFF2-40B4-BE49-F238E27FC236}">
                  <a16:creationId xmlns:a16="http://schemas.microsoft.com/office/drawing/2014/main" id="{00A4F952-9C6C-4A9C-BA9D-5363497829B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30025" y="6087"/>
              <a:ext cx="4320000" cy="4320000"/>
            </a:xfrm>
            <a:prstGeom prst="ellipse">
              <a:avLst/>
            </a:prstGeom>
            <a:solidFill>
              <a:schemeClr val="accent2"/>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9D3E3C2C-8799-4CE8-B12C-67083FD5C32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615576" y="0"/>
              <a:ext cx="3600000" cy="3600000"/>
            </a:xfrm>
            <a:prstGeom prst="ellipse">
              <a:avLst/>
            </a:prstGeom>
            <a:solidFill>
              <a:schemeClr val="accent1"/>
            </a:solidFill>
            <a:ln>
              <a:noFill/>
            </a:ln>
            <a:effectLst>
              <a:softEdge rad="762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E9E6BDB-651F-4803-8F5E-11A744518D2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986438" y="548550"/>
              <a:ext cx="3600000" cy="3600000"/>
            </a:xfrm>
            <a:prstGeom prst="ellipse">
              <a:avLst/>
            </a:prstGeom>
            <a:solidFill>
              <a:schemeClr val="accent3">
                <a:alpha val="80000"/>
              </a:schemeClr>
            </a:solidFill>
            <a:ln>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1F2BC522-DEE5-4380-B174-7B883EAC79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3015" y="0"/>
              <a:ext cx="4320000" cy="4320000"/>
            </a:xfrm>
            <a:custGeom>
              <a:avLst/>
              <a:gdLst>
                <a:gd name="connsiteX0" fmla="*/ 2160001 w 4320000"/>
                <a:gd name="connsiteY0" fmla="*/ 0 h 4320000"/>
                <a:gd name="connsiteX1" fmla="*/ 4320000 w 4320000"/>
                <a:gd name="connsiteY1" fmla="*/ 2160001 h 4320000"/>
                <a:gd name="connsiteX2" fmla="*/ 2160001 w 4320000"/>
                <a:gd name="connsiteY2" fmla="*/ 4320000 h 4320000"/>
                <a:gd name="connsiteX3" fmla="*/ 0 w 4320000"/>
                <a:gd name="connsiteY3" fmla="*/ 2160001 h 4320000"/>
                <a:gd name="connsiteX4" fmla="*/ 2160001 w 4320000"/>
                <a:gd name="connsiteY4" fmla="*/ 0 h 43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000" h="4320000">
                  <a:moveTo>
                    <a:pt x="2160001" y="0"/>
                  </a:moveTo>
                  <a:cubicBezTo>
                    <a:pt x="3352935" y="0"/>
                    <a:pt x="4320000" y="967065"/>
                    <a:pt x="4320000" y="2160001"/>
                  </a:cubicBezTo>
                  <a:cubicBezTo>
                    <a:pt x="4320000" y="3352936"/>
                    <a:pt x="3352935" y="4320000"/>
                    <a:pt x="2160001" y="4320000"/>
                  </a:cubicBezTo>
                  <a:cubicBezTo>
                    <a:pt x="967065" y="4320000"/>
                    <a:pt x="0" y="3352936"/>
                    <a:pt x="0" y="2160001"/>
                  </a:cubicBezTo>
                  <a:cubicBezTo>
                    <a:pt x="0" y="967065"/>
                    <a:pt x="967065" y="0"/>
                    <a:pt x="2160001" y="0"/>
                  </a:cubicBezTo>
                  <a:close/>
                </a:path>
              </a:pathLst>
            </a:custGeom>
            <a:solidFill>
              <a:srgbClr val="FFFFFF"/>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3" name="Group 32">
            <a:extLst>
              <a:ext uri="{FF2B5EF4-FFF2-40B4-BE49-F238E27FC236}">
                <a16:creationId xmlns:a16="http://schemas.microsoft.com/office/drawing/2014/main" id="{37387027-B0D0-4CAA-9D6B-E4FBB505A4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88866" y="3135074"/>
            <a:ext cx="3472275" cy="3551926"/>
            <a:chOff x="5188866" y="3135074"/>
            <a:chExt cx="3472275" cy="3551926"/>
          </a:xfrm>
        </p:grpSpPr>
        <p:sp>
          <p:nvSpPr>
            <p:cNvPr id="34" name="Oval 33">
              <a:extLst>
                <a:ext uri="{FF2B5EF4-FFF2-40B4-BE49-F238E27FC236}">
                  <a16:creationId xmlns:a16="http://schemas.microsoft.com/office/drawing/2014/main" id="{19157146-0BAE-4513-91CD-6C700500AA8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497326" y="3797024"/>
              <a:ext cx="2880000" cy="2880000"/>
            </a:xfrm>
            <a:prstGeom prst="ellipse">
              <a:avLst/>
            </a:prstGeom>
            <a:solidFill>
              <a:schemeClr val="accent3"/>
            </a:solidFill>
            <a:ln>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12E9FD9E-2C39-4A40-864F-4F16285BDDC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88866" y="3135074"/>
              <a:ext cx="3472275" cy="3472275"/>
            </a:xfrm>
            <a:prstGeom prst="ellipse">
              <a:avLst/>
            </a:prstGeom>
            <a:solidFill>
              <a:schemeClr val="accent2"/>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52677DD6-6834-4F4E-8003-D5174D2425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333428" y="3807000"/>
              <a:ext cx="2879999" cy="2880000"/>
            </a:xfrm>
            <a:custGeom>
              <a:avLst/>
              <a:gdLst>
                <a:gd name="connsiteX0" fmla="*/ 1440000 w 2879999"/>
                <a:gd name="connsiteY0" fmla="*/ 0 h 2880000"/>
                <a:gd name="connsiteX1" fmla="*/ 2879999 w 2879999"/>
                <a:gd name="connsiteY1" fmla="*/ 1440001 h 2880000"/>
                <a:gd name="connsiteX2" fmla="*/ 1440000 w 2879999"/>
                <a:gd name="connsiteY2" fmla="*/ 2880000 h 2880000"/>
                <a:gd name="connsiteX3" fmla="*/ 0 w 2879999"/>
                <a:gd name="connsiteY3" fmla="*/ 1440001 h 2880000"/>
                <a:gd name="connsiteX4" fmla="*/ 1440000 w 2879999"/>
                <a:gd name="connsiteY4" fmla="*/ 0 h 288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9999" h="2880000">
                  <a:moveTo>
                    <a:pt x="1440000" y="0"/>
                  </a:moveTo>
                  <a:cubicBezTo>
                    <a:pt x="2235289" y="0"/>
                    <a:pt x="2879999" y="644710"/>
                    <a:pt x="2879999" y="1440001"/>
                  </a:cubicBezTo>
                  <a:cubicBezTo>
                    <a:pt x="2879999" y="2235290"/>
                    <a:pt x="2235289" y="2880000"/>
                    <a:pt x="1440000" y="2880000"/>
                  </a:cubicBezTo>
                  <a:cubicBezTo>
                    <a:pt x="644709" y="2880000"/>
                    <a:pt x="0" y="2235290"/>
                    <a:pt x="0" y="1440001"/>
                  </a:cubicBezTo>
                  <a:cubicBezTo>
                    <a:pt x="0" y="644710"/>
                    <a:pt x="644709" y="0"/>
                    <a:pt x="1440000" y="0"/>
                  </a:cubicBezTo>
                  <a:close/>
                </a:path>
              </a:pathLst>
            </a:custGeom>
            <a:solidFill>
              <a:srgbClr val="FFFFFF"/>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ytuł 1">
            <a:extLst>
              <a:ext uri="{FF2B5EF4-FFF2-40B4-BE49-F238E27FC236}">
                <a16:creationId xmlns:a16="http://schemas.microsoft.com/office/drawing/2014/main" id="{43D1C686-91A2-4BD0-B30B-1249611CE870}"/>
              </a:ext>
            </a:extLst>
          </p:cNvPr>
          <p:cNvSpPr>
            <a:spLocks noGrp="1"/>
          </p:cNvSpPr>
          <p:nvPr>
            <p:ph type="title"/>
          </p:nvPr>
        </p:nvSpPr>
        <p:spPr>
          <a:xfrm>
            <a:off x="540001" y="540000"/>
            <a:ext cx="4817807" cy="5607000"/>
          </a:xfrm>
        </p:spPr>
        <p:txBody>
          <a:bodyPr vert="horz" lIns="91440" tIns="45720" rIns="91440" bIns="45720" rtlCol="0" anchor="t">
            <a:normAutofit fontScale="90000"/>
          </a:bodyPr>
          <a:lstStyle/>
          <a:p>
            <a:pPr>
              <a:lnSpc>
                <a:spcPct val="150000"/>
              </a:lnSpc>
            </a:pPr>
            <a:r>
              <a:rPr lang="en-US" sz="2200" dirty="0" err="1"/>
              <a:t>Michał</a:t>
            </a:r>
            <a:r>
              <a:rPr lang="en-US" sz="2200" dirty="0"/>
              <a:t> </a:t>
            </a:r>
            <a:r>
              <a:rPr lang="en-US" sz="2200" dirty="0" err="1"/>
              <a:t>Anioł</a:t>
            </a:r>
            <a:r>
              <a:rPr lang="en-US" sz="2200" dirty="0"/>
              <a:t> </a:t>
            </a:r>
            <a:r>
              <a:rPr lang="en-US" sz="2200" dirty="0" err="1"/>
              <a:t>widnieje</a:t>
            </a:r>
            <a:r>
              <a:rPr lang="en-US" sz="2200" dirty="0"/>
              <a:t> </a:t>
            </a:r>
            <a:r>
              <a:rPr lang="en-US" sz="2200" dirty="0" err="1"/>
              <a:t>na</a:t>
            </a:r>
            <a:r>
              <a:rPr lang="en-US" sz="2200" dirty="0"/>
              <a:t> </a:t>
            </a:r>
            <a:r>
              <a:rPr lang="en-US" sz="2200" dirty="0" err="1"/>
              <a:t>herbach</a:t>
            </a:r>
            <a:r>
              <a:rPr lang="en-US" sz="2200" dirty="0"/>
              <a:t> </a:t>
            </a:r>
            <a:r>
              <a:rPr lang="en-US" sz="2200" dirty="0" err="1"/>
              <a:t>wielu</a:t>
            </a:r>
            <a:r>
              <a:rPr lang="en-US" sz="2200" dirty="0"/>
              <a:t> </a:t>
            </a:r>
            <a:r>
              <a:rPr lang="en-US" sz="2200" dirty="0" err="1"/>
              <a:t>miast</a:t>
            </a:r>
            <a:r>
              <a:rPr lang="en-US" sz="2200" dirty="0"/>
              <a:t> </a:t>
            </a:r>
            <a:r>
              <a:rPr lang="en-US" sz="2200" dirty="0" err="1"/>
              <a:t>miast</a:t>
            </a:r>
            <a:r>
              <a:rPr lang="en-US" sz="2200" dirty="0"/>
              <a:t>: </a:t>
            </a:r>
            <a:r>
              <a:rPr lang="en-US" sz="2200" dirty="0" err="1"/>
              <a:t>Archangielska</a:t>
            </a:r>
            <a:r>
              <a:rPr lang="en-US" sz="2200" dirty="0"/>
              <a:t>, </a:t>
            </a:r>
            <a:r>
              <a:rPr lang="en-US" sz="2200" dirty="0" err="1"/>
              <a:t>Białej</a:t>
            </a:r>
            <a:r>
              <a:rPr lang="en-US" sz="2200" dirty="0"/>
              <a:t> </a:t>
            </a:r>
            <a:r>
              <a:rPr lang="en-US" sz="2200" dirty="0" err="1"/>
              <a:t>Podlaskiej</a:t>
            </a:r>
            <a:r>
              <a:rPr lang="en-US" sz="2200" dirty="0"/>
              <a:t>, </a:t>
            </a:r>
            <a:r>
              <a:rPr lang="en-US" sz="2200" dirty="0" err="1"/>
              <a:t>Dolska</a:t>
            </a:r>
            <a:r>
              <a:rPr lang="en-US" sz="2200" dirty="0"/>
              <a:t>, </a:t>
            </a:r>
            <a:r>
              <a:rPr lang="en-US" sz="2200" dirty="0" err="1"/>
              <a:t>Głubczyc</a:t>
            </a:r>
            <a:r>
              <a:rPr lang="en-US" sz="2200" dirty="0"/>
              <a:t>, </a:t>
            </a:r>
            <a:r>
              <a:rPr lang="en-US" sz="2200" dirty="0" err="1"/>
              <a:t>Kijowa</a:t>
            </a:r>
            <a:r>
              <a:rPr lang="en-US" sz="2200" dirty="0"/>
              <a:t>, </a:t>
            </a:r>
            <a:r>
              <a:rPr lang="en-US" sz="2200" dirty="0" err="1"/>
              <a:t>Łańcuta</a:t>
            </a:r>
            <a:r>
              <a:rPr lang="en-US" sz="2200" dirty="0"/>
              <a:t>, </a:t>
            </a:r>
            <a:r>
              <a:rPr lang="en-US" sz="2200" dirty="0" err="1"/>
              <a:t>Sanoka</a:t>
            </a:r>
            <a:r>
              <a:rPr lang="en-US" sz="2200" dirty="0"/>
              <a:t>, </a:t>
            </a:r>
            <a:r>
              <a:rPr lang="en-US" sz="2200" dirty="0" err="1"/>
              <a:t>Strzelina</a:t>
            </a:r>
            <a:r>
              <a:rPr lang="en-US" sz="2200" dirty="0"/>
              <a:t>, </a:t>
            </a:r>
            <a:r>
              <a:rPr lang="en-US" sz="2200" dirty="0" err="1"/>
              <a:t>Strzyżowa</a:t>
            </a:r>
            <a:r>
              <a:rPr lang="en-US" sz="2200" dirty="0"/>
              <a:t>, </a:t>
            </a:r>
            <a:r>
              <a:rPr lang="en-US" sz="2200" dirty="0" err="1"/>
              <a:t>Zawidowa</a:t>
            </a:r>
            <a:r>
              <a:rPr lang="en-US" sz="2200" dirty="0"/>
              <a:t>. </a:t>
            </a:r>
            <a:r>
              <a:rPr lang="en-US" sz="2200" dirty="0" err="1"/>
              <a:t>Wizerunek</a:t>
            </a:r>
            <a:r>
              <a:rPr lang="en-US" sz="2200" dirty="0"/>
              <a:t> </a:t>
            </a:r>
            <a:r>
              <a:rPr lang="en-US" sz="2200" dirty="0" err="1"/>
              <a:t>świętego</a:t>
            </a:r>
            <a:r>
              <a:rPr lang="en-US" sz="2200" dirty="0"/>
              <a:t> </a:t>
            </a:r>
            <a:r>
              <a:rPr lang="en-US" sz="2200" dirty="0" err="1"/>
              <a:t>pojawia</a:t>
            </a:r>
            <a:r>
              <a:rPr lang="en-US" sz="2200" dirty="0"/>
              <a:t> </a:t>
            </a:r>
            <a:r>
              <a:rPr lang="en-US" sz="2200" dirty="0" err="1"/>
              <a:t>się</a:t>
            </a:r>
            <a:r>
              <a:rPr lang="en-US" sz="2200" dirty="0"/>
              <a:t> </a:t>
            </a:r>
            <a:r>
              <a:rPr lang="en-US" sz="2200" dirty="0" err="1"/>
              <a:t>również</a:t>
            </a:r>
            <a:r>
              <a:rPr lang="en-US" sz="2200" dirty="0"/>
              <a:t> </a:t>
            </a:r>
            <a:r>
              <a:rPr lang="en-US" sz="2200" dirty="0" err="1"/>
              <a:t>na</a:t>
            </a:r>
            <a:r>
              <a:rPr lang="en-US" sz="2200" dirty="0"/>
              <a:t> </a:t>
            </a:r>
            <a:r>
              <a:rPr lang="en-US" sz="2200" dirty="0" err="1"/>
              <a:t>herbach</a:t>
            </a:r>
            <a:r>
              <a:rPr lang="en-US" sz="2200" dirty="0"/>
              <a:t> </a:t>
            </a:r>
            <a:r>
              <a:rPr lang="en-US" sz="2200" dirty="0" err="1"/>
              <a:t>gminy</a:t>
            </a:r>
            <a:r>
              <a:rPr lang="en-US" sz="2200" dirty="0"/>
              <a:t> </a:t>
            </a:r>
            <a:r>
              <a:rPr lang="en-US" sz="2200" dirty="0" err="1"/>
              <a:t>Ornontowice</a:t>
            </a:r>
            <a:r>
              <a:rPr lang="en-US" sz="2200" dirty="0"/>
              <a:t>, </a:t>
            </a:r>
            <a:r>
              <a:rPr lang="en-US" sz="2200" dirty="0" err="1"/>
              <a:t>gminy</a:t>
            </a:r>
            <a:r>
              <a:rPr lang="en-US" sz="2200" dirty="0"/>
              <a:t> </a:t>
            </a:r>
            <a:r>
              <a:rPr lang="en-US" sz="2200" dirty="0" err="1"/>
              <a:t>Telatyn</a:t>
            </a:r>
            <a:r>
              <a:rPr lang="en-US" sz="2200" dirty="0"/>
              <a:t>, </a:t>
            </a:r>
            <a:r>
              <a:rPr lang="en-US" sz="2200" dirty="0" err="1"/>
              <a:t>powiatu</a:t>
            </a:r>
            <a:r>
              <a:rPr lang="en-US" sz="2200" dirty="0"/>
              <a:t> </a:t>
            </a:r>
            <a:r>
              <a:rPr lang="en-US" sz="2200" dirty="0" err="1"/>
              <a:t>łańcuckiego</a:t>
            </a:r>
            <a:r>
              <a:rPr lang="en-US" sz="2200" dirty="0"/>
              <a:t> </a:t>
            </a:r>
            <a:r>
              <a:rPr lang="en-US" sz="2200" dirty="0" err="1"/>
              <a:t>oraz</a:t>
            </a:r>
            <a:r>
              <a:rPr lang="en-US" sz="2200" dirty="0"/>
              <a:t> </a:t>
            </a:r>
            <a:r>
              <a:rPr lang="en-US" sz="2200" dirty="0" err="1"/>
              <a:t>powiatu</a:t>
            </a:r>
            <a:r>
              <a:rPr lang="en-US" sz="2200" dirty="0"/>
              <a:t> </a:t>
            </a:r>
            <a:r>
              <a:rPr lang="en-US" sz="2200" dirty="0" err="1"/>
              <a:t>wołomińskiego</a:t>
            </a:r>
            <a:r>
              <a:rPr lang="en-US" sz="2200" dirty="0"/>
              <a:t>. </a:t>
            </a:r>
            <a:r>
              <a:rPr lang="en-US" sz="2200" dirty="0" err="1"/>
              <a:t>Należy</a:t>
            </a:r>
            <a:r>
              <a:rPr lang="en-US" sz="2200" dirty="0"/>
              <a:t> </a:t>
            </a:r>
            <a:r>
              <a:rPr lang="en-US" sz="2200" dirty="0" err="1"/>
              <a:t>także</a:t>
            </a:r>
            <a:r>
              <a:rPr lang="en-US" sz="2200" dirty="0"/>
              <a:t> </a:t>
            </a:r>
            <a:r>
              <a:rPr lang="pl-PL" sz="2200" dirty="0"/>
              <a:t>           </a:t>
            </a:r>
            <a:r>
              <a:rPr lang="en-US" sz="2200" dirty="0"/>
              <a:t>do </a:t>
            </a:r>
            <a:r>
              <a:rPr lang="en-US" sz="2200" dirty="0" err="1"/>
              <a:t>symboliki</a:t>
            </a:r>
            <a:r>
              <a:rPr lang="en-US" sz="2200" dirty="0"/>
              <a:t> </a:t>
            </a:r>
            <a:r>
              <a:rPr lang="en-US" sz="2200" dirty="0" err="1"/>
              <a:t>wielkich</a:t>
            </a:r>
            <a:r>
              <a:rPr lang="en-US" sz="2200" dirty="0"/>
              <a:t> </a:t>
            </a:r>
            <a:r>
              <a:rPr lang="en-US" sz="2200" dirty="0" err="1"/>
              <a:t>książąt</a:t>
            </a:r>
            <a:r>
              <a:rPr lang="en-US" sz="2200" dirty="0"/>
              <a:t> </a:t>
            </a:r>
            <a:r>
              <a:rPr lang="en-US" sz="2200" dirty="0" err="1"/>
              <a:t>Rusi</a:t>
            </a:r>
            <a:r>
              <a:rPr lang="en-US" sz="2200" dirty="0"/>
              <a:t> </a:t>
            </a:r>
            <a:r>
              <a:rPr lang="en-US" sz="2200" dirty="0" err="1"/>
              <a:t>Kijowskiej</a:t>
            </a:r>
            <a:r>
              <a:rPr lang="en-US" sz="2200" dirty="0"/>
              <a:t>, </a:t>
            </a:r>
            <a:r>
              <a:rPr lang="en-US" sz="2200" dirty="0" err="1"/>
              <a:t>województw</a:t>
            </a:r>
            <a:r>
              <a:rPr lang="en-US" sz="2200" dirty="0"/>
              <a:t> </a:t>
            </a:r>
            <a:r>
              <a:rPr lang="en-US" sz="2200" dirty="0" err="1"/>
              <a:t>kijowskiego</a:t>
            </a:r>
            <a:r>
              <a:rPr lang="pl-PL" sz="2200" dirty="0"/>
              <a:t>             </a:t>
            </a:r>
            <a:r>
              <a:rPr lang="en-US" sz="2200" dirty="0"/>
              <a:t> </a:t>
            </a:r>
            <a:r>
              <a:rPr lang="en-US" sz="2200" dirty="0" err="1"/>
              <a:t>i</a:t>
            </a:r>
            <a:r>
              <a:rPr lang="en-US" sz="2200" dirty="0"/>
              <a:t> </a:t>
            </a:r>
            <a:r>
              <a:rPr lang="en-US" sz="2200" dirty="0" err="1"/>
              <a:t>nowogródzkiego</a:t>
            </a:r>
            <a:r>
              <a:rPr lang="en-US" sz="2200" dirty="0"/>
              <a:t>, a </a:t>
            </a:r>
            <a:r>
              <a:rPr lang="en-US" sz="2200" dirty="0" err="1"/>
              <a:t>także</a:t>
            </a:r>
            <a:r>
              <a:rPr lang="en-US" sz="2200" dirty="0"/>
              <a:t> </a:t>
            </a:r>
            <a:r>
              <a:rPr lang="en-US" sz="2200" dirty="0" err="1"/>
              <a:t>Księstwa</a:t>
            </a:r>
            <a:r>
              <a:rPr lang="en-US" sz="2200" dirty="0"/>
              <a:t> </a:t>
            </a:r>
            <a:r>
              <a:rPr lang="en-US" sz="2200" dirty="0" err="1"/>
              <a:t>Ruskiego</a:t>
            </a:r>
            <a:r>
              <a:rPr lang="en-US" sz="2200" dirty="0"/>
              <a:t>.</a:t>
            </a:r>
          </a:p>
        </p:txBody>
      </p:sp>
      <p:grpSp>
        <p:nvGrpSpPr>
          <p:cNvPr id="38" name="Group 37">
            <a:extLst>
              <a:ext uri="{FF2B5EF4-FFF2-40B4-BE49-F238E27FC236}">
                <a16:creationId xmlns:a16="http://schemas.microsoft.com/office/drawing/2014/main" id="{0763D904-C6FF-430E-B7C1-DCCBC61917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92000" y="2566575"/>
            <a:ext cx="3600000" cy="4120437"/>
            <a:chOff x="8592000" y="2566575"/>
            <a:chExt cx="3600000" cy="4120437"/>
          </a:xfrm>
        </p:grpSpPr>
        <p:sp>
          <p:nvSpPr>
            <p:cNvPr id="39" name="Oval 38">
              <a:extLst>
                <a:ext uri="{FF2B5EF4-FFF2-40B4-BE49-F238E27FC236}">
                  <a16:creationId xmlns:a16="http://schemas.microsoft.com/office/drawing/2014/main" id="{4A58F4CE-0969-4195-8262-EC673ABDFE3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8719724" y="2566575"/>
              <a:ext cx="3472275" cy="3472275"/>
            </a:xfrm>
            <a:prstGeom prst="ellipse">
              <a:avLst/>
            </a:prstGeom>
            <a:solidFill>
              <a:schemeClr val="accent2"/>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6C251639-54CF-421E-8649-CD2719224A3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8887616" y="3111700"/>
              <a:ext cx="2530798" cy="2530798"/>
            </a:xfrm>
            <a:prstGeom prst="ellipse">
              <a:avLst/>
            </a:prstGeom>
            <a:solidFill>
              <a:schemeClr val="accent1"/>
            </a:solidFill>
            <a:ln>
              <a:noFill/>
            </a:ln>
            <a:effectLst>
              <a:softEdge rad="495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CA7348F-C309-4925-AB83-DB36CF7DACC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8605424" y="3128550"/>
              <a:ext cx="3472275" cy="3472275"/>
            </a:xfrm>
            <a:prstGeom prst="ellipse">
              <a:avLst/>
            </a:prstGeom>
            <a:solidFill>
              <a:schemeClr val="accent3">
                <a:alpha val="80000"/>
              </a:schemeClr>
            </a:solidFill>
            <a:ln>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556B5E90-0563-4109-8256-B961E28D0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92000" y="3087012"/>
              <a:ext cx="3600000" cy="3600000"/>
            </a:xfrm>
            <a:custGeom>
              <a:avLst/>
              <a:gdLst>
                <a:gd name="connsiteX0" fmla="*/ 1800000 w 3600000"/>
                <a:gd name="connsiteY0" fmla="*/ 0 h 3600000"/>
                <a:gd name="connsiteX1" fmla="*/ 3600000 w 3600000"/>
                <a:gd name="connsiteY1" fmla="*/ 1800001 h 3600000"/>
                <a:gd name="connsiteX2" fmla="*/ 1800000 w 3600000"/>
                <a:gd name="connsiteY2" fmla="*/ 3600000 h 3600000"/>
                <a:gd name="connsiteX3" fmla="*/ 0 w 3600000"/>
                <a:gd name="connsiteY3" fmla="*/ 1800001 h 3600000"/>
                <a:gd name="connsiteX4" fmla="*/ 1800000 w 3600000"/>
                <a:gd name="connsiteY4" fmla="*/ 0 h 36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00" h="3600000">
                  <a:moveTo>
                    <a:pt x="1800000" y="0"/>
                  </a:moveTo>
                  <a:cubicBezTo>
                    <a:pt x="2794112" y="0"/>
                    <a:pt x="3600000" y="805888"/>
                    <a:pt x="3600000" y="1800001"/>
                  </a:cubicBezTo>
                  <a:cubicBezTo>
                    <a:pt x="3600000" y="2794113"/>
                    <a:pt x="2794112" y="3600000"/>
                    <a:pt x="1800000" y="3600000"/>
                  </a:cubicBezTo>
                  <a:cubicBezTo>
                    <a:pt x="805888" y="3600000"/>
                    <a:pt x="0" y="2794113"/>
                    <a:pt x="0" y="1800001"/>
                  </a:cubicBezTo>
                  <a:cubicBezTo>
                    <a:pt x="0" y="805888"/>
                    <a:pt x="805888" y="0"/>
                    <a:pt x="1800000" y="0"/>
                  </a:cubicBezTo>
                  <a:close/>
                </a:path>
              </a:pathLst>
            </a:custGeom>
            <a:solidFill>
              <a:srgbClr val="FFFFFF"/>
            </a:solidFill>
            <a:ln>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5" name="Obraz 4">
            <a:extLst>
              <a:ext uri="{FF2B5EF4-FFF2-40B4-BE49-F238E27FC236}">
                <a16:creationId xmlns:a16="http://schemas.microsoft.com/office/drawing/2014/main" id="{F4C70E88-1198-4C7C-9FEB-8D103527BEA3}"/>
              </a:ext>
            </a:extLst>
          </p:cNvPr>
          <p:cNvPicPr>
            <a:picLocks noChangeAspect="1"/>
          </p:cNvPicPr>
          <p:nvPr/>
        </p:nvPicPr>
        <p:blipFill>
          <a:blip r:embed="rId2"/>
          <a:stretch>
            <a:fillRect/>
          </a:stretch>
        </p:blipFill>
        <p:spPr>
          <a:xfrm>
            <a:off x="6584733" y="720000"/>
            <a:ext cx="2816563" cy="2880000"/>
          </a:xfrm>
          <a:prstGeom prst="rect">
            <a:avLst/>
          </a:prstGeom>
        </p:spPr>
      </p:pic>
      <p:pic>
        <p:nvPicPr>
          <p:cNvPr id="4" name="Symbol zastępczy zawartości 3" descr="Obraz zawierający tekst, clipart&#10;&#10;Opis wygenerowany automatycznie">
            <a:extLst>
              <a:ext uri="{FF2B5EF4-FFF2-40B4-BE49-F238E27FC236}">
                <a16:creationId xmlns:a16="http://schemas.microsoft.com/office/drawing/2014/main" id="{42ED14C7-DE5A-4AA7-92D6-480295EFE32F}"/>
              </a:ext>
            </a:extLst>
          </p:cNvPr>
          <p:cNvPicPr>
            <a:picLocks noGrp="1" noChangeAspect="1"/>
          </p:cNvPicPr>
          <p:nvPr>
            <p:ph idx="1"/>
          </p:nvPr>
        </p:nvPicPr>
        <p:blipFill>
          <a:blip r:embed="rId3"/>
          <a:stretch>
            <a:fillRect/>
          </a:stretch>
        </p:blipFill>
        <p:spPr>
          <a:xfrm>
            <a:off x="6015927" y="4347000"/>
            <a:ext cx="1515000" cy="1800000"/>
          </a:xfrm>
          <a:prstGeom prst="rect">
            <a:avLst/>
          </a:prstGeom>
        </p:spPr>
      </p:pic>
      <p:pic>
        <p:nvPicPr>
          <p:cNvPr id="6" name="Obraz 5">
            <a:extLst>
              <a:ext uri="{FF2B5EF4-FFF2-40B4-BE49-F238E27FC236}">
                <a16:creationId xmlns:a16="http://schemas.microsoft.com/office/drawing/2014/main" id="{78A80917-871E-496D-99CA-23233931143A}"/>
              </a:ext>
            </a:extLst>
          </p:cNvPr>
          <p:cNvPicPr>
            <a:picLocks noChangeAspect="1"/>
          </p:cNvPicPr>
          <p:nvPr/>
        </p:nvPicPr>
        <p:blipFill>
          <a:blip r:embed="rId4"/>
          <a:stretch>
            <a:fillRect/>
          </a:stretch>
        </p:blipFill>
        <p:spPr>
          <a:xfrm>
            <a:off x="9421367" y="3807012"/>
            <a:ext cx="1941265" cy="2160000"/>
          </a:xfrm>
          <a:prstGeom prst="rect">
            <a:avLst/>
          </a:prstGeom>
        </p:spPr>
      </p:pic>
    </p:spTree>
    <p:extLst>
      <p:ext uri="{BB962C8B-B14F-4D97-AF65-F5344CB8AC3E}">
        <p14:creationId xmlns:p14="http://schemas.microsoft.com/office/powerpoint/2010/main" val="10284274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8">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0">
            <a:extLst>
              <a:ext uri="{FF2B5EF4-FFF2-40B4-BE49-F238E27FC236}">
                <a16:creationId xmlns:a16="http://schemas.microsoft.com/office/drawing/2014/main" id="{987A62DB-71D7-497D-BE1C-933ECB515A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27" name="Oval 11">
              <a:extLst>
                <a:ext uri="{FF2B5EF4-FFF2-40B4-BE49-F238E27FC236}">
                  <a16:creationId xmlns:a16="http://schemas.microsoft.com/office/drawing/2014/main" id="{FDAC2767-A7E3-4697-90F6-443A5831403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12">
              <a:extLst>
                <a:ext uri="{FF2B5EF4-FFF2-40B4-BE49-F238E27FC236}">
                  <a16:creationId xmlns:a16="http://schemas.microsoft.com/office/drawing/2014/main" id="{AB23E396-A746-411A-8709-32ABC4DDEA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3">
              <a:extLst>
                <a:ext uri="{FF2B5EF4-FFF2-40B4-BE49-F238E27FC236}">
                  <a16:creationId xmlns:a16="http://schemas.microsoft.com/office/drawing/2014/main" id="{D135C986-CB82-4211-A910-D232B9BCA1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useBgFill="1">
        <p:nvSpPr>
          <p:cNvPr id="16" name="Freeform: Shape 15">
            <a:extLst>
              <a:ext uri="{FF2B5EF4-FFF2-40B4-BE49-F238E27FC236}">
                <a16:creationId xmlns:a16="http://schemas.microsoft.com/office/drawing/2014/main" id="{837F2C8F-CC11-4A18-AA7E-AE8C022CDC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000" y="1"/>
            <a:ext cx="6858000" cy="6857999"/>
          </a:xfrm>
          <a:custGeom>
            <a:avLst/>
            <a:gdLst>
              <a:gd name="connsiteX0" fmla="*/ 3428961 w 6858000"/>
              <a:gd name="connsiteY0" fmla="*/ 0 h 6857999"/>
              <a:gd name="connsiteX1" fmla="*/ 3429042 w 6858000"/>
              <a:gd name="connsiteY1" fmla="*/ 0 h 6857999"/>
              <a:gd name="connsiteX2" fmla="*/ 3605457 w 6858000"/>
              <a:gd name="connsiteY2" fmla="*/ 4461 h 6857999"/>
              <a:gd name="connsiteX3" fmla="*/ 6858000 w 6858000"/>
              <a:gd name="connsiteY3" fmla="*/ 3429000 h 6857999"/>
              <a:gd name="connsiteX4" fmla="*/ 3429001 w 6858000"/>
              <a:gd name="connsiteY4" fmla="*/ 6857999 h 6857999"/>
              <a:gd name="connsiteX5" fmla="*/ 0 w 6858000"/>
              <a:gd name="connsiteY5" fmla="*/ 3429000 h 6857999"/>
              <a:gd name="connsiteX6" fmla="*/ 3252545 w 6858000"/>
              <a:gd name="connsiteY6" fmla="*/ 44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6857999">
                <a:moveTo>
                  <a:pt x="3428961" y="0"/>
                </a:moveTo>
                <a:lnTo>
                  <a:pt x="3429042" y="0"/>
                </a:lnTo>
                <a:lnTo>
                  <a:pt x="3605457" y="4461"/>
                </a:lnTo>
                <a:cubicBezTo>
                  <a:pt x="5417236" y="96300"/>
                  <a:pt x="6858000" y="1594396"/>
                  <a:pt x="6858000" y="3429000"/>
                </a:cubicBezTo>
                <a:cubicBezTo>
                  <a:pt x="6858000" y="5322784"/>
                  <a:pt x="5322784" y="6857999"/>
                  <a:pt x="3429001" y="6857999"/>
                </a:cubicBezTo>
                <a:cubicBezTo>
                  <a:pt x="1535216" y="6857999"/>
                  <a:pt x="0" y="5322784"/>
                  <a:pt x="0" y="3429000"/>
                </a:cubicBezTo>
                <a:cubicBezTo>
                  <a:pt x="0" y="1594396"/>
                  <a:pt x="1440765" y="96300"/>
                  <a:pt x="3252545" y="4461"/>
                </a:cubicBezTo>
                <a:close/>
              </a:path>
            </a:pathLst>
          </a:custGeom>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06690598-A45A-4AFB-935F-EE23ADA8FBAC}"/>
              </a:ext>
            </a:extLst>
          </p:cNvPr>
          <p:cNvSpPr>
            <a:spLocks noGrp="1"/>
          </p:cNvSpPr>
          <p:nvPr>
            <p:ph type="title"/>
          </p:nvPr>
        </p:nvSpPr>
        <p:spPr>
          <a:xfrm>
            <a:off x="540000" y="540000"/>
            <a:ext cx="4500561" cy="2181946"/>
          </a:xfrm>
        </p:spPr>
        <p:txBody>
          <a:bodyPr anchor="t">
            <a:normAutofit/>
          </a:bodyPr>
          <a:lstStyle/>
          <a:p>
            <a:r>
              <a:rPr lang="pl-PL" sz="5100"/>
              <a:t>Święto Michała Archanioła</a:t>
            </a:r>
          </a:p>
        </p:txBody>
      </p:sp>
      <p:sp>
        <p:nvSpPr>
          <p:cNvPr id="3" name="Symbol zastępczy zawartości 2">
            <a:extLst>
              <a:ext uri="{FF2B5EF4-FFF2-40B4-BE49-F238E27FC236}">
                <a16:creationId xmlns:a16="http://schemas.microsoft.com/office/drawing/2014/main" id="{F755713A-CB55-4C9C-BB47-D732B3666AFF}"/>
              </a:ext>
            </a:extLst>
          </p:cNvPr>
          <p:cNvSpPr>
            <a:spLocks noGrp="1"/>
          </p:cNvSpPr>
          <p:nvPr>
            <p:ph idx="1"/>
          </p:nvPr>
        </p:nvSpPr>
        <p:spPr>
          <a:xfrm>
            <a:off x="540000" y="2006353"/>
            <a:ext cx="4516282" cy="4311647"/>
          </a:xfrm>
        </p:spPr>
        <p:txBody>
          <a:bodyPr anchor="t">
            <a:normAutofit/>
          </a:bodyPr>
          <a:lstStyle/>
          <a:p>
            <a:pPr>
              <a:lnSpc>
                <a:spcPct val="150000"/>
              </a:lnSpc>
            </a:pPr>
            <a:r>
              <a:rPr lang="pl-PL" dirty="0"/>
              <a:t>Michał Archanioł wspominany jest dwukrotnie: 6 września (19 września- według kalendarza juliańskiego)  jako Wspomnienie Cudu św. Michała Archanioła w Kolosach i 8 listopada (21 listopada- według kalendarza juliańskiego) jako Sobór </a:t>
            </a:r>
            <a:r>
              <a:rPr lang="pl-PL" dirty="0" err="1"/>
              <a:t>Arcystratega</a:t>
            </a:r>
            <a:r>
              <a:rPr lang="pl-PL" dirty="0"/>
              <a:t> Michała i innych bezcielesnych Sił, ustanowiony             w IV wieku na synodzie w Laodycei.</a:t>
            </a:r>
          </a:p>
        </p:txBody>
      </p:sp>
      <p:pic>
        <p:nvPicPr>
          <p:cNvPr id="4" name="Obraz 3" descr="Obraz zawierający tekst, wewnątrz&#10;&#10;Opis wygenerowany automatycznie">
            <a:extLst>
              <a:ext uri="{FF2B5EF4-FFF2-40B4-BE49-F238E27FC236}">
                <a16:creationId xmlns:a16="http://schemas.microsoft.com/office/drawing/2014/main" id="{00AE2707-5A35-4BB9-840B-0A0BA96DCB23}"/>
              </a:ext>
            </a:extLst>
          </p:cNvPr>
          <p:cNvPicPr>
            <a:picLocks noChangeAspect="1"/>
          </p:cNvPicPr>
          <p:nvPr/>
        </p:nvPicPr>
        <p:blipFill>
          <a:blip r:embed="rId2"/>
          <a:stretch>
            <a:fillRect/>
          </a:stretch>
        </p:blipFill>
        <p:spPr>
          <a:xfrm>
            <a:off x="7273718" y="1629000"/>
            <a:ext cx="2102564" cy="3600000"/>
          </a:xfrm>
          <a:prstGeom prst="rect">
            <a:avLst/>
          </a:prstGeom>
        </p:spPr>
      </p:pic>
    </p:spTree>
    <p:extLst>
      <p:ext uri="{BB962C8B-B14F-4D97-AF65-F5344CB8AC3E}">
        <p14:creationId xmlns:p14="http://schemas.microsoft.com/office/powerpoint/2010/main" val="35068831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0">
            <a:extLst>
              <a:ext uri="{FF2B5EF4-FFF2-40B4-BE49-F238E27FC236}">
                <a16:creationId xmlns:a16="http://schemas.microsoft.com/office/drawing/2014/main" id="{7D2FD795-8DF5-44F0-8664-4D8F626DD8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22">
            <a:extLst>
              <a:ext uri="{FF2B5EF4-FFF2-40B4-BE49-F238E27FC236}">
                <a16:creationId xmlns:a16="http://schemas.microsoft.com/office/drawing/2014/main" id="{7C6B683D-13FA-4605-8648-01FC9C82FE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39" name="Rectangle 23">
              <a:extLst>
                <a:ext uri="{FF2B5EF4-FFF2-40B4-BE49-F238E27FC236}">
                  <a16:creationId xmlns:a16="http://schemas.microsoft.com/office/drawing/2014/main" id="{9852A959-AA36-4E4C-940B-F33A7BE0ABC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24">
              <a:extLst>
                <a:ext uri="{FF2B5EF4-FFF2-40B4-BE49-F238E27FC236}">
                  <a16:creationId xmlns:a16="http://schemas.microsoft.com/office/drawing/2014/main" id="{FFFC38A9-EA65-4BD6-A6E1-CAD07CCB810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25">
              <a:extLst>
                <a:ext uri="{FF2B5EF4-FFF2-40B4-BE49-F238E27FC236}">
                  <a16:creationId xmlns:a16="http://schemas.microsoft.com/office/drawing/2014/main" id="{F9E36CA9-9013-4306-B36F-2E349B6FEDB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CE8D3FFE-4362-43F6-99D3-1B83F7AD594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42" name="Rectangle 31">
                <a:extLst>
                  <a:ext uri="{FF2B5EF4-FFF2-40B4-BE49-F238E27FC236}">
                    <a16:creationId xmlns:a16="http://schemas.microsoft.com/office/drawing/2014/main" id="{F7AA39D6-8796-468A-8C18-D17C0BBF2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2">
                <a:extLst>
                  <a:ext uri="{FF2B5EF4-FFF2-40B4-BE49-F238E27FC236}">
                    <a16:creationId xmlns:a16="http://schemas.microsoft.com/office/drawing/2014/main" id="{75967788-298A-4B75-B02F-0625E5F84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8D0FB4E1-29BE-427B-9999-B25351A07CB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44" name="Rectangle 29">
                <a:extLst>
                  <a:ext uri="{FF2B5EF4-FFF2-40B4-BE49-F238E27FC236}">
                    <a16:creationId xmlns:a16="http://schemas.microsoft.com/office/drawing/2014/main" id="{39914662-C165-4AD1-89C0-F6C47C109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30">
                <a:extLst>
                  <a:ext uri="{FF2B5EF4-FFF2-40B4-BE49-F238E27FC236}">
                    <a16:creationId xmlns:a16="http://schemas.microsoft.com/office/drawing/2014/main" id="{384C8199-BC83-4D02-8937-CF9AB0F4C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28">
              <a:extLst>
                <a:ext uri="{FF2B5EF4-FFF2-40B4-BE49-F238E27FC236}">
                  <a16:creationId xmlns:a16="http://schemas.microsoft.com/office/drawing/2014/main" id="{4A28F3F3-1D22-45C2-8627-C7E4E74BDD0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ectangle 34">
            <a:extLst>
              <a:ext uri="{FF2B5EF4-FFF2-40B4-BE49-F238E27FC236}">
                <a16:creationId xmlns:a16="http://schemas.microsoft.com/office/drawing/2014/main" id="{9D8267F7-1115-4F9A-BEF5-BB6664BCF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a:gsLst>
              <a:gs pos="0">
                <a:schemeClr val="bg2">
                  <a:alpha val="40000"/>
                </a:schemeClr>
              </a:gs>
              <a:gs pos="100000">
                <a:schemeClr val="bg2">
                  <a:alpha val="80000"/>
                </a:schemeClr>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ytuł 1">
            <a:extLst>
              <a:ext uri="{FF2B5EF4-FFF2-40B4-BE49-F238E27FC236}">
                <a16:creationId xmlns:a16="http://schemas.microsoft.com/office/drawing/2014/main" id="{9D36087B-C5E8-4A10-949A-F58DDC15D9F0}"/>
              </a:ext>
            </a:extLst>
          </p:cNvPr>
          <p:cNvSpPr>
            <a:spLocks noGrp="1"/>
          </p:cNvSpPr>
          <p:nvPr>
            <p:ph type="title"/>
          </p:nvPr>
        </p:nvSpPr>
        <p:spPr>
          <a:xfrm>
            <a:off x="7086316" y="545126"/>
            <a:ext cx="4537074" cy="1328062"/>
          </a:xfrm>
        </p:spPr>
        <p:txBody>
          <a:bodyPr anchor="t">
            <a:normAutofit/>
          </a:bodyPr>
          <a:lstStyle/>
          <a:p>
            <a:r>
              <a:rPr lang="pl-PL" sz="3600" dirty="0"/>
              <a:t>Modlitwa do Św. Michała Archanioła</a:t>
            </a:r>
          </a:p>
        </p:txBody>
      </p:sp>
      <p:pic>
        <p:nvPicPr>
          <p:cNvPr id="4" name="Obraz 3">
            <a:extLst>
              <a:ext uri="{FF2B5EF4-FFF2-40B4-BE49-F238E27FC236}">
                <a16:creationId xmlns:a16="http://schemas.microsoft.com/office/drawing/2014/main" id="{0F95DA49-3CC5-4632-B981-5CB202981FED}"/>
              </a:ext>
            </a:extLst>
          </p:cNvPr>
          <p:cNvPicPr>
            <a:picLocks noChangeAspect="1"/>
          </p:cNvPicPr>
          <p:nvPr/>
        </p:nvPicPr>
        <p:blipFill>
          <a:blip r:embed="rId2"/>
          <a:stretch>
            <a:fillRect/>
          </a:stretch>
        </p:blipFill>
        <p:spPr>
          <a:xfrm>
            <a:off x="539999" y="1056443"/>
            <a:ext cx="5841961" cy="5051393"/>
          </a:xfrm>
          <a:prstGeom prst="rect">
            <a:avLst/>
          </a:prstGeom>
        </p:spPr>
      </p:pic>
      <p:sp>
        <p:nvSpPr>
          <p:cNvPr id="3" name="Symbol zastępczy zawartości 2">
            <a:extLst>
              <a:ext uri="{FF2B5EF4-FFF2-40B4-BE49-F238E27FC236}">
                <a16:creationId xmlns:a16="http://schemas.microsoft.com/office/drawing/2014/main" id="{4FFC460E-1669-4EF1-AD5C-6E92FA185AF1}"/>
              </a:ext>
            </a:extLst>
          </p:cNvPr>
          <p:cNvSpPr>
            <a:spLocks noGrp="1"/>
          </p:cNvSpPr>
          <p:nvPr>
            <p:ph idx="1"/>
          </p:nvPr>
        </p:nvSpPr>
        <p:spPr>
          <a:xfrm>
            <a:off x="6994084" y="1694534"/>
            <a:ext cx="5061792" cy="4830553"/>
          </a:xfrm>
        </p:spPr>
        <p:txBody>
          <a:bodyPr anchor="t">
            <a:noAutofit/>
          </a:bodyPr>
          <a:lstStyle/>
          <a:p>
            <a:pPr>
              <a:lnSpc>
                <a:spcPct val="150000"/>
              </a:lnSpc>
            </a:pPr>
            <a:r>
              <a:rPr lang="pl-PL" sz="1400" dirty="0"/>
              <a:t>Została ona utworzona w 1886 roku przez papieża Leona XIII. Była odmawiana po każdej mszy cichej , lecz reforma liturgiczna zniosła ten obowiązek. Jednak rozważane jest go powrócenie. </a:t>
            </a:r>
          </a:p>
          <a:p>
            <a:pPr>
              <a:lnSpc>
                <a:spcPct val="150000"/>
              </a:lnSpc>
            </a:pPr>
            <a:r>
              <a:rPr lang="pl-PL" sz="1400" dirty="0"/>
              <a:t>Treść modlitwy brzmi:</a:t>
            </a:r>
          </a:p>
          <a:p>
            <a:pPr marL="0" indent="0">
              <a:lnSpc>
                <a:spcPct val="150000"/>
              </a:lnSpc>
              <a:buNone/>
            </a:pPr>
            <a:r>
              <a:rPr lang="pl-PL" sz="1400" dirty="0"/>
              <a:t>„ </a:t>
            </a:r>
            <a:r>
              <a:rPr lang="pl-PL" sz="1600" dirty="0"/>
              <a:t>Święty Michale Archaniele! Wspomagaj nas      w walce, a przeciw niegodziwości i zasadzkom złego  ducha bądź naszą obroną. Oby go Bóg pogromić raczył, pokornie o to prosimy, a Ty, Wodzu niebieskich zastępów, szatana i inne złe duchy, które na zgubę dusz ludzkich po tym świecie krążą, mocą Bożą strąć do piekła. Amen.”</a:t>
            </a:r>
          </a:p>
        </p:txBody>
      </p:sp>
    </p:spTree>
    <p:extLst>
      <p:ext uri="{BB962C8B-B14F-4D97-AF65-F5344CB8AC3E}">
        <p14:creationId xmlns:p14="http://schemas.microsoft.com/office/powerpoint/2010/main" val="13861843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DF329B8-5E71-4EFF-82E4-722EFB100F03}"/>
              </a:ext>
            </a:extLst>
          </p:cNvPr>
          <p:cNvSpPr>
            <a:spLocks noGrp="1"/>
          </p:cNvSpPr>
          <p:nvPr>
            <p:ph type="title"/>
          </p:nvPr>
        </p:nvSpPr>
        <p:spPr>
          <a:xfrm>
            <a:off x="540000" y="540000"/>
            <a:ext cx="11101135" cy="1809500"/>
          </a:xfrm>
        </p:spPr>
        <p:txBody>
          <a:bodyPr>
            <a:normAutofit/>
          </a:bodyPr>
          <a:lstStyle/>
          <a:p>
            <a:r>
              <a:rPr lang="pl-PL" sz="4000" dirty="0">
                <a:latin typeface="Arial" panose="020B0604020202020204" pitchFamily="34" charset="0"/>
                <a:cs typeface="Arial" panose="020B0604020202020204" pitchFamily="34" charset="0"/>
              </a:rPr>
              <a:t>Paulina Wiszyńska</a:t>
            </a:r>
          </a:p>
        </p:txBody>
      </p:sp>
      <p:sp>
        <p:nvSpPr>
          <p:cNvPr id="3" name="Symbol zastępczy zawartości 2">
            <a:extLst>
              <a:ext uri="{FF2B5EF4-FFF2-40B4-BE49-F238E27FC236}">
                <a16:creationId xmlns:a16="http://schemas.microsoft.com/office/drawing/2014/main" id="{A2D5254E-18A9-460D-AFF0-0FFCC84E5FAA}"/>
              </a:ext>
            </a:extLst>
          </p:cNvPr>
          <p:cNvSpPr>
            <a:spLocks noGrp="1"/>
          </p:cNvSpPr>
          <p:nvPr>
            <p:ph idx="1"/>
          </p:nvPr>
        </p:nvSpPr>
        <p:spPr/>
        <p:txBody>
          <a:bodyPr>
            <a:normAutofit/>
          </a:bodyPr>
          <a:lstStyle/>
          <a:p>
            <a:pPr marL="0" indent="0" algn="ctr">
              <a:buNone/>
            </a:pPr>
            <a:r>
              <a:rPr lang="pl-PL" sz="5400" b="1" dirty="0"/>
              <a:t>Dziękuje za uwagę!</a:t>
            </a:r>
          </a:p>
        </p:txBody>
      </p:sp>
    </p:spTree>
    <p:extLst>
      <p:ext uri="{BB962C8B-B14F-4D97-AF65-F5344CB8AC3E}">
        <p14:creationId xmlns:p14="http://schemas.microsoft.com/office/powerpoint/2010/main" val="35791516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BA10581-08F2-4D9E-8CB4-07ECFEE95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9E2092A-4250-4BDD-AC6C-CA57E30DDD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266875" cy="6858000"/>
            <a:chOff x="0" y="0"/>
            <a:chExt cx="7266875" cy="6858000"/>
          </a:xfrm>
        </p:grpSpPr>
        <p:sp>
          <p:nvSpPr>
            <p:cNvPr id="11" name="Freeform: Shape 10">
              <a:extLst>
                <a:ext uri="{FF2B5EF4-FFF2-40B4-BE49-F238E27FC236}">
                  <a16:creationId xmlns:a16="http://schemas.microsoft.com/office/drawing/2014/main" id="{FA1EE7D2-EB27-4C6C-8E54-CBCDDCA178F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3600"/>
              <a:ext cx="7266875" cy="6854400"/>
            </a:xfrm>
            <a:custGeom>
              <a:avLst/>
              <a:gdLst>
                <a:gd name="connsiteX0" fmla="*/ 3839675 w 7266875"/>
                <a:gd name="connsiteY0" fmla="*/ 0 h 6854400"/>
                <a:gd name="connsiteX1" fmla="*/ 7266875 w 7266875"/>
                <a:gd name="connsiteY1" fmla="*/ 3427200 h 6854400"/>
                <a:gd name="connsiteX2" fmla="*/ 3839675 w 7266875"/>
                <a:gd name="connsiteY2" fmla="*/ 6854400 h 6854400"/>
                <a:gd name="connsiteX3" fmla="*/ 3489264 w 7266875"/>
                <a:gd name="connsiteY3" fmla="*/ 6836706 h 6854400"/>
                <a:gd name="connsiteX4" fmla="*/ 3327588 w 7266875"/>
                <a:gd name="connsiteY4" fmla="*/ 6816161 h 6854400"/>
                <a:gd name="connsiteX5" fmla="*/ 3174464 w 7266875"/>
                <a:gd name="connsiteY5" fmla="*/ 6839531 h 6854400"/>
                <a:gd name="connsiteX6" fmla="*/ 2880000 w 7266875"/>
                <a:gd name="connsiteY6" fmla="*/ 6854400 h 6854400"/>
                <a:gd name="connsiteX7" fmla="*/ 0 w 7266875"/>
                <a:gd name="connsiteY7" fmla="*/ 3974400 h 6854400"/>
                <a:gd name="connsiteX8" fmla="*/ 226325 w 7266875"/>
                <a:gd name="connsiteY8" fmla="*/ 2853374 h 6854400"/>
                <a:gd name="connsiteX9" fmla="*/ 258015 w 7266875"/>
                <a:gd name="connsiteY9" fmla="*/ 2787590 h 6854400"/>
                <a:gd name="connsiteX10" fmla="*/ 224445 w 7266875"/>
                <a:gd name="connsiteY10" fmla="*/ 2657030 h 6854400"/>
                <a:gd name="connsiteX11" fmla="*/ 180561 w 7266875"/>
                <a:gd name="connsiteY11" fmla="*/ 2221714 h 6854400"/>
                <a:gd name="connsiteX12" fmla="*/ 2340561 w 7266875"/>
                <a:gd name="connsiteY12" fmla="*/ 61714 h 6854400"/>
                <a:gd name="connsiteX13" fmla="*/ 2828370 w 7266875"/>
                <a:gd name="connsiteY13" fmla="*/ 117025 h 6854400"/>
                <a:gd name="connsiteX14" fmla="*/ 2891183 w 7266875"/>
                <a:gd name="connsiteY14" fmla="*/ 134017 h 6854400"/>
                <a:gd name="connsiteX15" fmla="*/ 2983165 w 7266875"/>
                <a:gd name="connsiteY15" fmla="*/ 107897 h 6854400"/>
                <a:gd name="connsiteX16" fmla="*/ 3839675 w 7266875"/>
                <a:gd name="connsiteY16" fmla="*/ 0 h 685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66875" h="6854400">
                  <a:moveTo>
                    <a:pt x="3839675" y="0"/>
                  </a:moveTo>
                  <a:cubicBezTo>
                    <a:pt x="5732465" y="0"/>
                    <a:pt x="7266875" y="1534410"/>
                    <a:pt x="7266875" y="3427200"/>
                  </a:cubicBezTo>
                  <a:cubicBezTo>
                    <a:pt x="7266875" y="5319990"/>
                    <a:pt x="5732465" y="6854400"/>
                    <a:pt x="3839675" y="6854400"/>
                  </a:cubicBezTo>
                  <a:cubicBezTo>
                    <a:pt x="3721376" y="6854400"/>
                    <a:pt x="3604476" y="6848406"/>
                    <a:pt x="3489264" y="6836706"/>
                  </a:cubicBezTo>
                  <a:lnTo>
                    <a:pt x="3327588" y="6816161"/>
                  </a:lnTo>
                  <a:lnTo>
                    <a:pt x="3174464" y="6839531"/>
                  </a:lnTo>
                  <a:cubicBezTo>
                    <a:pt x="3077646" y="6849363"/>
                    <a:pt x="2979412" y="6854400"/>
                    <a:pt x="2880000" y="6854400"/>
                  </a:cubicBezTo>
                  <a:cubicBezTo>
                    <a:pt x="1289420" y="6854400"/>
                    <a:pt x="0" y="5564980"/>
                    <a:pt x="0" y="3974400"/>
                  </a:cubicBezTo>
                  <a:cubicBezTo>
                    <a:pt x="0" y="3576755"/>
                    <a:pt x="80589" y="3197933"/>
                    <a:pt x="226325" y="2853374"/>
                  </a:cubicBezTo>
                  <a:lnTo>
                    <a:pt x="258015" y="2787590"/>
                  </a:lnTo>
                  <a:lnTo>
                    <a:pt x="224445" y="2657030"/>
                  </a:lnTo>
                  <a:cubicBezTo>
                    <a:pt x="195672" y="2516419"/>
                    <a:pt x="180561" y="2370831"/>
                    <a:pt x="180561" y="2221714"/>
                  </a:cubicBezTo>
                  <a:cubicBezTo>
                    <a:pt x="180561" y="1028779"/>
                    <a:pt x="1147626" y="61714"/>
                    <a:pt x="2340561" y="61714"/>
                  </a:cubicBezTo>
                  <a:cubicBezTo>
                    <a:pt x="2508318" y="61714"/>
                    <a:pt x="2671608" y="80838"/>
                    <a:pt x="2828370" y="117025"/>
                  </a:cubicBezTo>
                  <a:lnTo>
                    <a:pt x="2891183" y="134017"/>
                  </a:lnTo>
                  <a:lnTo>
                    <a:pt x="2983165" y="107897"/>
                  </a:lnTo>
                  <a:cubicBezTo>
                    <a:pt x="3256928" y="37461"/>
                    <a:pt x="3543927" y="0"/>
                    <a:pt x="3839675" y="0"/>
                  </a:cubicBezTo>
                  <a:close/>
                </a:path>
              </a:pathLst>
            </a:custGeom>
            <a:solidFill>
              <a:schemeClr val="bg2">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Oval 11">
              <a:extLst>
                <a:ext uri="{FF2B5EF4-FFF2-40B4-BE49-F238E27FC236}">
                  <a16:creationId xmlns:a16="http://schemas.microsoft.com/office/drawing/2014/main" id="{A73CF8FD-0917-4279-B6E7-120EE392F79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1094400"/>
              <a:ext cx="5760000" cy="5760000"/>
            </a:xfrm>
            <a:prstGeom prst="ellipse">
              <a:avLst/>
            </a:prstGeom>
            <a:solidFill>
              <a:schemeClr val="accent1">
                <a:alpha val="4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3A3FA15-CF3D-4F2B-BB5C-18E5DB3057C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80561" y="61714"/>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776AED5-83E6-4A3D-B609-7CCABAD440D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12475" y="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ytuł 1">
            <a:extLst>
              <a:ext uri="{FF2B5EF4-FFF2-40B4-BE49-F238E27FC236}">
                <a16:creationId xmlns:a16="http://schemas.microsoft.com/office/drawing/2014/main" id="{46AF53D4-BC0E-4B05-8CFD-16CD478578A8}"/>
              </a:ext>
            </a:extLst>
          </p:cNvPr>
          <p:cNvSpPr>
            <a:spLocks noGrp="1"/>
          </p:cNvSpPr>
          <p:nvPr>
            <p:ph type="title"/>
          </p:nvPr>
        </p:nvSpPr>
        <p:spPr>
          <a:xfrm>
            <a:off x="922020" y="833015"/>
            <a:ext cx="5193960" cy="5202026"/>
          </a:xfrm>
        </p:spPr>
        <p:txBody>
          <a:bodyPr anchor="ctr">
            <a:normAutofit/>
          </a:bodyPr>
          <a:lstStyle/>
          <a:p>
            <a:pPr algn="ctr"/>
            <a:r>
              <a:rPr lang="pl-PL" sz="4200" dirty="0"/>
              <a:t>Archanioł Michał – jeden z archaniołów             w judaizmie, chrześcijaństwie                  i islamie, święty Kościoła katolickiego             i prawosławnego.</a:t>
            </a:r>
          </a:p>
        </p:txBody>
      </p:sp>
      <p:pic>
        <p:nvPicPr>
          <p:cNvPr id="4" name="Symbol zastępczy zawartości 3">
            <a:extLst>
              <a:ext uri="{FF2B5EF4-FFF2-40B4-BE49-F238E27FC236}">
                <a16:creationId xmlns:a16="http://schemas.microsoft.com/office/drawing/2014/main" id="{52B7B63D-0854-4F59-835F-12077FC190F1}"/>
              </a:ext>
            </a:extLst>
          </p:cNvPr>
          <p:cNvPicPr>
            <a:picLocks noGrp="1" noChangeAspect="1"/>
          </p:cNvPicPr>
          <p:nvPr>
            <p:ph idx="1"/>
          </p:nvPr>
        </p:nvPicPr>
        <p:blipFill>
          <a:blip r:embed="rId2"/>
          <a:stretch>
            <a:fillRect/>
          </a:stretch>
        </p:blipFill>
        <p:spPr>
          <a:xfrm>
            <a:off x="7484973" y="539750"/>
            <a:ext cx="3775254" cy="5761038"/>
          </a:xfrm>
          <a:prstGeom prst="rect">
            <a:avLst/>
          </a:prstGeom>
        </p:spPr>
      </p:pic>
    </p:spTree>
    <p:extLst>
      <p:ext uri="{BB962C8B-B14F-4D97-AF65-F5344CB8AC3E}">
        <p14:creationId xmlns:p14="http://schemas.microsoft.com/office/powerpoint/2010/main" val="18495487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8">
            <a:extLst>
              <a:ext uri="{FF2B5EF4-FFF2-40B4-BE49-F238E27FC236}">
                <a16:creationId xmlns:a16="http://schemas.microsoft.com/office/drawing/2014/main" id="{B4F9B187-EC02-44E0-99C7-5D629D664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10">
            <a:extLst>
              <a:ext uri="{FF2B5EF4-FFF2-40B4-BE49-F238E27FC236}">
                <a16:creationId xmlns:a16="http://schemas.microsoft.com/office/drawing/2014/main" id="{7C6B683D-13FA-4605-8648-01FC9C82FE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57" name="Rectangle 11">
              <a:extLst>
                <a:ext uri="{FF2B5EF4-FFF2-40B4-BE49-F238E27FC236}">
                  <a16:creationId xmlns:a16="http://schemas.microsoft.com/office/drawing/2014/main" id="{9852A959-AA36-4E4C-940B-F33A7BE0ABC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FFC38A9-EA65-4BD6-A6E1-CAD07CCB810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9E36CA9-9013-4306-B36F-2E349B6FEDB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CE8D3FFE-4362-43F6-99D3-1B83F7AD594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0" name="Rectangle 19">
                <a:extLst>
                  <a:ext uri="{FF2B5EF4-FFF2-40B4-BE49-F238E27FC236}">
                    <a16:creationId xmlns:a16="http://schemas.microsoft.com/office/drawing/2014/main" id="{F7AA39D6-8796-468A-8C18-D17C0BBF2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5967788-298A-4B75-B02F-0625E5F84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15">
              <a:extLst>
                <a:ext uri="{FF2B5EF4-FFF2-40B4-BE49-F238E27FC236}">
                  <a16:creationId xmlns:a16="http://schemas.microsoft.com/office/drawing/2014/main" id="{8D0FB4E1-29BE-427B-9999-B25351A07CB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8" name="Rectangle 17">
                <a:extLst>
                  <a:ext uri="{FF2B5EF4-FFF2-40B4-BE49-F238E27FC236}">
                    <a16:creationId xmlns:a16="http://schemas.microsoft.com/office/drawing/2014/main" id="{39914662-C165-4AD1-89C0-F6C47C109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84C8199-BC83-4D02-8937-CF9AB0F4C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4A28F3F3-1D22-45C2-8627-C7E4E74BDD0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9D8267F7-1115-4F9A-BEF5-BB6664BCF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ytuł 1">
            <a:extLst>
              <a:ext uri="{FF2B5EF4-FFF2-40B4-BE49-F238E27FC236}">
                <a16:creationId xmlns:a16="http://schemas.microsoft.com/office/drawing/2014/main" id="{00E02CCA-8565-462F-AFC9-D46D6C1B3A86}"/>
              </a:ext>
            </a:extLst>
          </p:cNvPr>
          <p:cNvSpPr>
            <a:spLocks noGrp="1"/>
          </p:cNvSpPr>
          <p:nvPr>
            <p:ph type="title"/>
          </p:nvPr>
        </p:nvSpPr>
        <p:spPr>
          <a:xfrm>
            <a:off x="7086315" y="540000"/>
            <a:ext cx="4554821" cy="2186096"/>
          </a:xfrm>
        </p:spPr>
        <p:txBody>
          <a:bodyPr anchor="t">
            <a:noAutofit/>
          </a:bodyPr>
          <a:lstStyle/>
          <a:p>
            <a:r>
              <a:rPr lang="pl-PL" sz="3200" dirty="0"/>
              <a:t>Według tradycji chrześcijańskiej                          i żydowskiej, kiedy Szatan zbuntował się przeciwko Bogu i nakłonił do buntu sporą część aniołów, Michał miał wystąpić jako pierwszy przeciwko niemu z okrzykiem: </a:t>
            </a:r>
            <a:r>
              <a:rPr lang="pl-PL" sz="3200" b="1" dirty="0"/>
              <a:t>Któż jak Bóg!</a:t>
            </a:r>
          </a:p>
        </p:txBody>
      </p:sp>
      <p:grpSp>
        <p:nvGrpSpPr>
          <p:cNvPr id="25" name="Group 24">
            <a:extLst>
              <a:ext uri="{FF2B5EF4-FFF2-40B4-BE49-F238E27FC236}">
                <a16:creationId xmlns:a16="http://schemas.microsoft.com/office/drawing/2014/main" id="{7B4E221E-E4F3-4D25-8DC8-8A3D08C830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491700" y="811038"/>
            <a:ext cx="6131951" cy="5783897"/>
            <a:chOff x="4925125" y="3600"/>
            <a:chExt cx="7266875" cy="6854400"/>
          </a:xfrm>
        </p:grpSpPr>
        <p:sp>
          <p:nvSpPr>
            <p:cNvPr id="26" name="Oval 25">
              <a:extLst>
                <a:ext uri="{FF2B5EF4-FFF2-40B4-BE49-F238E27FC236}">
                  <a16:creationId xmlns:a16="http://schemas.microsoft.com/office/drawing/2014/main" id="{1DCB79C8-6A25-43E7-AC87-D1D7C607100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BABC8D9-79F4-4665-99B3-4EA1B520E5C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08BC036-0C59-4D8B-8F96-46D122C9061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Obraz 3">
            <a:extLst>
              <a:ext uri="{FF2B5EF4-FFF2-40B4-BE49-F238E27FC236}">
                <a16:creationId xmlns:a16="http://schemas.microsoft.com/office/drawing/2014/main" id="{CCDC7569-FD85-4565-87CB-48ED7E30169B}"/>
              </a:ext>
            </a:extLst>
          </p:cNvPr>
          <p:cNvPicPr>
            <a:picLocks noChangeAspect="1"/>
          </p:cNvPicPr>
          <p:nvPr/>
        </p:nvPicPr>
        <p:blipFill rotWithShape="1">
          <a:blip r:embed="rId2"/>
          <a:srcRect t="10470" r="2" b="1281"/>
          <a:stretch/>
        </p:blipFill>
        <p:spPr>
          <a:xfrm>
            <a:off x="20" y="-1"/>
            <a:ext cx="685798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
        <p:nvSpPr>
          <p:cNvPr id="59" name="Symbol zastępczy zawartości 2">
            <a:extLst>
              <a:ext uri="{FF2B5EF4-FFF2-40B4-BE49-F238E27FC236}">
                <a16:creationId xmlns:a16="http://schemas.microsoft.com/office/drawing/2014/main" id="{3D588672-2B6C-4831-9432-B5302C8F7F13}"/>
              </a:ext>
            </a:extLst>
          </p:cNvPr>
          <p:cNvSpPr>
            <a:spLocks noGrp="1"/>
          </p:cNvSpPr>
          <p:nvPr>
            <p:ph idx="1"/>
          </p:nvPr>
        </p:nvSpPr>
        <p:spPr>
          <a:xfrm>
            <a:off x="7104063" y="2947121"/>
            <a:ext cx="4537073" cy="3361604"/>
          </a:xfrm>
        </p:spPr>
        <p:txBody>
          <a:bodyPr anchor="t">
            <a:normAutofit/>
          </a:bodyPr>
          <a:lstStyle/>
          <a:p>
            <a:pPr marL="0" indent="0">
              <a:buNone/>
            </a:pPr>
            <a:r>
              <a:rPr lang="pl-PL" dirty="0"/>
              <a:t>                                </a:t>
            </a:r>
          </a:p>
        </p:txBody>
      </p:sp>
    </p:spTree>
    <p:extLst>
      <p:ext uri="{BB962C8B-B14F-4D97-AF65-F5344CB8AC3E}">
        <p14:creationId xmlns:p14="http://schemas.microsoft.com/office/powerpoint/2010/main" val="10726283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 name="Group 142">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144" name="Rectangle 143">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5" name="Oval 144">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6" name="Oval 145">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47" name="Group 146">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52" name="Rectangle 151">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3" name="Rectangle 152">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48" name="Group 147">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50" name="Rectangle 149">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1" name="Rectangle 150">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9" name="Rectangle 148">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55" name="Rectangle 154">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157" name="Rectangle 156">
            <a:extLst>
              <a:ext uri="{FF2B5EF4-FFF2-40B4-BE49-F238E27FC236}">
                <a16:creationId xmlns:a16="http://schemas.microsoft.com/office/drawing/2014/main" id="{9C51935E-4A08-4AE4-8E13-F40CD3C4F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A2031751-48D6-4B84-85D3-B45CB1086194}"/>
              </a:ext>
            </a:extLst>
          </p:cNvPr>
          <p:cNvSpPr>
            <a:spLocks noGrp="1"/>
          </p:cNvSpPr>
          <p:nvPr>
            <p:ph type="title"/>
          </p:nvPr>
        </p:nvSpPr>
        <p:spPr>
          <a:xfrm>
            <a:off x="540000" y="540000"/>
            <a:ext cx="4500562" cy="5767748"/>
          </a:xfrm>
        </p:spPr>
        <p:txBody>
          <a:bodyPr vert="horz" lIns="91440" tIns="45720" rIns="91440" bIns="45720" rtlCol="0" anchor="t">
            <a:normAutofit/>
          </a:bodyPr>
          <a:lstStyle/>
          <a:p>
            <a:r>
              <a:rPr lang="en-US" sz="2900" dirty="0" err="1"/>
              <a:t>Michał</a:t>
            </a:r>
            <a:r>
              <a:rPr lang="en-US" sz="2900" dirty="0"/>
              <a:t> to </a:t>
            </a:r>
            <a:r>
              <a:rPr lang="en-US" sz="2900" dirty="0" err="1"/>
              <a:t>jeden</a:t>
            </a:r>
            <a:r>
              <a:rPr lang="pl-PL" sz="2900" dirty="0"/>
              <a:t>                            </a:t>
            </a:r>
            <a:r>
              <a:rPr lang="en-US" sz="2900" dirty="0"/>
              <a:t> z </a:t>
            </a:r>
            <a:r>
              <a:rPr lang="en-US" sz="2900" dirty="0" err="1"/>
              <a:t>ważniejszych</a:t>
            </a:r>
            <a:r>
              <a:rPr lang="en-US" sz="2900" dirty="0"/>
              <a:t> </a:t>
            </a:r>
            <a:r>
              <a:rPr lang="en-US" sz="2900" dirty="0" err="1"/>
              <a:t>aniołów</a:t>
            </a:r>
            <a:r>
              <a:rPr lang="pl-PL" sz="2900" dirty="0"/>
              <a:t>                 </a:t>
            </a:r>
            <a:r>
              <a:rPr lang="en-US" sz="2900" dirty="0"/>
              <a:t> w </a:t>
            </a:r>
            <a:r>
              <a:rPr lang="en-US" sz="2900" dirty="0" err="1"/>
              <a:t>judaizmie</a:t>
            </a:r>
            <a:r>
              <a:rPr lang="en-US" sz="2900" dirty="0"/>
              <a:t> </a:t>
            </a:r>
            <a:r>
              <a:rPr lang="en-US" sz="2900" dirty="0" err="1"/>
              <a:t>i</a:t>
            </a:r>
            <a:r>
              <a:rPr lang="en-US" sz="2900" dirty="0"/>
              <a:t> </a:t>
            </a:r>
            <a:r>
              <a:rPr lang="en-US" sz="2900" dirty="0" err="1"/>
              <a:t>islamie</a:t>
            </a:r>
            <a:r>
              <a:rPr lang="en-US" sz="2900" dirty="0"/>
              <a:t>. </a:t>
            </a:r>
            <a:r>
              <a:rPr lang="en-US" sz="2900" dirty="0" err="1"/>
              <a:t>Uważany</a:t>
            </a:r>
            <a:r>
              <a:rPr lang="en-US" sz="2900" dirty="0"/>
              <a:t> jest za </a:t>
            </a:r>
            <a:r>
              <a:rPr lang="en-US" sz="2900" dirty="0" err="1"/>
              <a:t>księcia</a:t>
            </a:r>
            <a:r>
              <a:rPr lang="en-US" sz="2900" dirty="0"/>
              <a:t> </a:t>
            </a:r>
            <a:r>
              <a:rPr lang="en-US" sz="2900" dirty="0" err="1"/>
              <a:t>aniołów</a:t>
            </a:r>
            <a:r>
              <a:rPr lang="en-US" sz="2900" dirty="0"/>
              <a:t>, </a:t>
            </a:r>
            <a:r>
              <a:rPr lang="en-US" sz="2900" dirty="0" err="1"/>
              <a:t>archanioła</a:t>
            </a:r>
            <a:r>
              <a:rPr lang="en-US" sz="2900" dirty="0"/>
              <a:t>, </a:t>
            </a:r>
            <a:r>
              <a:rPr lang="en-US" sz="2900" dirty="0" err="1"/>
              <a:t>któremu</a:t>
            </a:r>
            <a:r>
              <a:rPr lang="en-US" sz="2900" dirty="0"/>
              <a:t> </a:t>
            </a:r>
            <a:r>
              <a:rPr lang="en-US" sz="2900" dirty="0" err="1"/>
              <a:t>Bóg</a:t>
            </a:r>
            <a:r>
              <a:rPr lang="en-US" sz="2900" dirty="0"/>
              <a:t> </a:t>
            </a:r>
            <a:r>
              <a:rPr lang="en-US" sz="2900" dirty="0" err="1"/>
              <a:t>powierza</a:t>
            </a:r>
            <a:r>
              <a:rPr lang="en-US" sz="2900" dirty="0"/>
              <a:t> </a:t>
            </a:r>
            <a:r>
              <a:rPr lang="en-US" sz="2900" dirty="0" err="1"/>
              <a:t>zadania</a:t>
            </a:r>
            <a:r>
              <a:rPr lang="en-US" sz="2900" dirty="0"/>
              <a:t> </a:t>
            </a:r>
            <a:r>
              <a:rPr lang="en-US" sz="2900" dirty="0" err="1"/>
              <a:t>wymagające</a:t>
            </a:r>
            <a:r>
              <a:rPr lang="en-US" sz="2900" dirty="0"/>
              <a:t> </a:t>
            </a:r>
            <a:r>
              <a:rPr lang="en-US" sz="2900" dirty="0" err="1"/>
              <a:t>szczególnej</a:t>
            </a:r>
            <a:r>
              <a:rPr lang="en-US" sz="2900" dirty="0"/>
              <a:t> </a:t>
            </a:r>
            <a:r>
              <a:rPr lang="en-US" sz="2900" dirty="0" err="1"/>
              <a:t>siły</a:t>
            </a:r>
            <a:r>
              <a:rPr lang="en-US" sz="2900" dirty="0"/>
              <a:t>. </a:t>
            </a:r>
            <a:r>
              <a:rPr lang="en-US" sz="2900" dirty="0" err="1"/>
              <a:t>Wstawia</a:t>
            </a:r>
            <a:r>
              <a:rPr lang="en-US" sz="2900" dirty="0"/>
              <a:t> </a:t>
            </a:r>
            <a:r>
              <a:rPr lang="en-US" sz="2900" dirty="0" err="1"/>
              <a:t>się</a:t>
            </a:r>
            <a:r>
              <a:rPr lang="en-US" sz="2900" dirty="0"/>
              <a:t> u </a:t>
            </a:r>
            <a:r>
              <a:rPr lang="en-US" sz="2900" dirty="0" err="1"/>
              <a:t>Miłosiernego</a:t>
            </a:r>
            <a:r>
              <a:rPr lang="en-US" sz="2900" dirty="0"/>
              <a:t> </a:t>
            </a:r>
            <a:r>
              <a:rPr lang="en-US" sz="2900" dirty="0" err="1"/>
              <a:t>Ojca</a:t>
            </a:r>
            <a:r>
              <a:rPr lang="en-US" sz="2900" dirty="0"/>
              <a:t> </a:t>
            </a:r>
            <a:r>
              <a:rPr lang="pl-PL" sz="2900" dirty="0"/>
              <a:t>             </a:t>
            </a:r>
            <a:r>
              <a:rPr lang="en-US" sz="2900" dirty="0"/>
              <a:t>za </a:t>
            </a:r>
            <a:r>
              <a:rPr lang="en-US" sz="2900" dirty="0" err="1"/>
              <a:t>ludźmi</a:t>
            </a:r>
            <a:r>
              <a:rPr lang="en-US" sz="2900" dirty="0"/>
              <a:t>, to </a:t>
            </a:r>
            <a:r>
              <a:rPr lang="en-US" sz="2900" dirty="0" err="1"/>
              <a:t>anioł</a:t>
            </a:r>
            <a:r>
              <a:rPr lang="en-US" sz="2900" dirty="0"/>
              <a:t> </a:t>
            </a:r>
            <a:r>
              <a:rPr lang="en-US" sz="2900" dirty="0" err="1"/>
              <a:t>stróż</a:t>
            </a:r>
            <a:r>
              <a:rPr lang="en-US" sz="2900" dirty="0"/>
              <a:t> </a:t>
            </a:r>
            <a:r>
              <a:rPr lang="en-US" sz="2900" dirty="0" err="1"/>
              <a:t>ludu</a:t>
            </a:r>
            <a:r>
              <a:rPr lang="en-US" sz="2900" dirty="0"/>
              <a:t> </a:t>
            </a:r>
            <a:r>
              <a:rPr lang="en-US" sz="2900" dirty="0" err="1"/>
              <a:t>chrześcijańskiego</a:t>
            </a:r>
            <a:r>
              <a:rPr lang="en-US" sz="2900" dirty="0"/>
              <a:t>. </a:t>
            </a:r>
            <a:r>
              <a:rPr lang="pl-PL" sz="2900" dirty="0"/>
              <a:t>                </a:t>
            </a:r>
            <a:r>
              <a:rPr lang="en-US" sz="2900" dirty="0"/>
              <a:t>Dba o </a:t>
            </a:r>
            <a:r>
              <a:rPr lang="en-US" sz="2900" dirty="0" err="1"/>
              <a:t>umierających</a:t>
            </a:r>
            <a:r>
              <a:rPr lang="pl-PL" sz="2900" dirty="0"/>
              <a:t>                </a:t>
            </a:r>
            <a:r>
              <a:rPr lang="en-US" sz="2900" dirty="0"/>
              <a:t> </a:t>
            </a:r>
            <a:r>
              <a:rPr lang="en-US" sz="2900" dirty="0" err="1"/>
              <a:t>i</a:t>
            </a:r>
            <a:r>
              <a:rPr lang="en-US" sz="2900" dirty="0"/>
              <a:t> </a:t>
            </a:r>
            <a:r>
              <a:rPr lang="en-US" sz="2900" dirty="0" err="1"/>
              <a:t>prowadzi</a:t>
            </a:r>
            <a:r>
              <a:rPr lang="en-US" sz="2900" dirty="0"/>
              <a:t> ich do </a:t>
            </a:r>
            <a:r>
              <a:rPr lang="en-US" sz="2900" dirty="0" err="1"/>
              <a:t>nieba</a:t>
            </a:r>
            <a:r>
              <a:rPr lang="en-US" sz="2900" dirty="0"/>
              <a:t>.</a:t>
            </a:r>
          </a:p>
        </p:txBody>
      </p:sp>
      <p:grpSp>
        <p:nvGrpSpPr>
          <p:cNvPr id="159" name="Group 158">
            <a:extLst>
              <a:ext uri="{FF2B5EF4-FFF2-40B4-BE49-F238E27FC236}">
                <a16:creationId xmlns:a16="http://schemas.microsoft.com/office/drawing/2014/main" id="{C06FCA06-93DB-42F6-8250-FE5DED5A68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12309" y="161211"/>
            <a:ext cx="6517546" cy="5663845"/>
            <a:chOff x="5412309" y="161211"/>
            <a:chExt cx="6517546" cy="5663845"/>
          </a:xfrm>
        </p:grpSpPr>
        <p:sp>
          <p:nvSpPr>
            <p:cNvPr id="160" name="Oval 159">
              <a:extLst>
                <a:ext uri="{FF2B5EF4-FFF2-40B4-BE49-F238E27FC236}">
                  <a16:creationId xmlns:a16="http://schemas.microsoft.com/office/drawing/2014/main" id="{22320F83-571B-469F-9978-C3413F01A64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137740" y="1032941"/>
              <a:ext cx="4792115" cy="4792115"/>
            </a:xfrm>
            <a:prstGeom prst="ellipse">
              <a:avLst/>
            </a:prstGeom>
            <a:solidFill>
              <a:schemeClr val="accent2">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71B54BD1-D362-4E2C-AC8F-CDA7675070C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412309" y="161211"/>
              <a:ext cx="4320000" cy="4320000"/>
            </a:xfrm>
            <a:prstGeom prst="ellipse">
              <a:avLst/>
            </a:prstGeom>
            <a:solidFill>
              <a:schemeClr val="accent1">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Symbol zastępczy zawartości 3">
            <a:extLst>
              <a:ext uri="{FF2B5EF4-FFF2-40B4-BE49-F238E27FC236}">
                <a16:creationId xmlns:a16="http://schemas.microsoft.com/office/drawing/2014/main" id="{6BC32882-26D6-4B99-9726-3DF758B04051}"/>
              </a:ext>
            </a:extLst>
          </p:cNvPr>
          <p:cNvPicPr>
            <a:picLocks noGrp="1" noChangeAspect="1"/>
          </p:cNvPicPr>
          <p:nvPr>
            <p:ph idx="1"/>
          </p:nvPr>
        </p:nvPicPr>
        <p:blipFill rotWithShape="1">
          <a:blip r:embed="rId2"/>
          <a:srcRect t="11760" r="2" b="6992"/>
          <a:stretch/>
        </p:blipFill>
        <p:spPr>
          <a:xfrm>
            <a:off x="5952853" y="298088"/>
            <a:ext cx="5040000" cy="5040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508000"/>
          </a:effectLst>
        </p:spPr>
      </p:pic>
    </p:spTree>
    <p:extLst>
      <p:ext uri="{BB962C8B-B14F-4D97-AF65-F5344CB8AC3E}">
        <p14:creationId xmlns:p14="http://schemas.microsoft.com/office/powerpoint/2010/main" val="29817713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10" name="Rectangle 9">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59" name="Group 12">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8" name="Rectangle 17">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60" name="Group 13">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6" name="Rectangle 15">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5" name="Rectangle 14">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1" name="Rectangle 20">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23" name="Rectangle 22">
            <a:extLst>
              <a:ext uri="{FF2B5EF4-FFF2-40B4-BE49-F238E27FC236}">
                <a16:creationId xmlns:a16="http://schemas.microsoft.com/office/drawing/2014/main" id="{9C51935E-4A08-4AE4-8E13-F40CD3C4F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93F1402-2867-4C4F-A1BA-606198AD7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4514" y="-87086"/>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887A981-7310-4FDA-96E6-73ECCD6C4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3874"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FED4C940-D8EF-42FB-B65E-81A70494B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56A1B230-58D0-41AA-8ACD-0AE93078B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6000" y="0"/>
            <a:ext cx="10800000" cy="6858000"/>
            <a:chOff x="2328000" y="0"/>
            <a:chExt cx="2880000" cy="1440000"/>
          </a:xfrm>
        </p:grpSpPr>
        <p:sp>
          <p:nvSpPr>
            <p:cNvPr id="32" name="Rectangle 31">
              <a:extLst>
                <a:ext uri="{FF2B5EF4-FFF2-40B4-BE49-F238E27FC236}">
                  <a16:creationId xmlns:a16="http://schemas.microsoft.com/office/drawing/2014/main" id="{91B32BAF-B8A7-40EA-8C6C-3409A4268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AB64E17-54DF-4E9F-BB8F-9619CAE1A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F7AEDD01-B338-442A-9214-A38E48E3FF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36" name="Rectangle 35">
              <a:extLst>
                <a:ext uri="{FF2B5EF4-FFF2-40B4-BE49-F238E27FC236}">
                  <a16:creationId xmlns:a16="http://schemas.microsoft.com/office/drawing/2014/main" id="{1444701A-B337-4728-803C-208856DCB3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7B1125A-A245-40E7-937C-DB195DADF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445038F8-360D-46AD-B2F1-47DAB7AA0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602287" y="268286"/>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E1297267-64FC-46DE-88B8-E76DC4691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ytuł 1">
            <a:extLst>
              <a:ext uri="{FF2B5EF4-FFF2-40B4-BE49-F238E27FC236}">
                <a16:creationId xmlns:a16="http://schemas.microsoft.com/office/drawing/2014/main" id="{45863BAC-2394-4E9E-A1D7-7995860A4485}"/>
              </a:ext>
            </a:extLst>
          </p:cNvPr>
          <p:cNvSpPr>
            <a:spLocks noGrp="1"/>
          </p:cNvSpPr>
          <p:nvPr>
            <p:ph type="title"/>
          </p:nvPr>
        </p:nvSpPr>
        <p:spPr>
          <a:xfrm>
            <a:off x="540001" y="549276"/>
            <a:ext cx="4270800" cy="4777326"/>
          </a:xfrm>
        </p:spPr>
        <p:txBody>
          <a:bodyPr vert="horz" lIns="91440" tIns="45720" rIns="91440" bIns="45720" rtlCol="0" anchor="b">
            <a:normAutofit fontScale="90000"/>
          </a:bodyPr>
          <a:lstStyle/>
          <a:p>
            <a:pPr>
              <a:lnSpc>
                <a:spcPct val="150000"/>
              </a:lnSpc>
            </a:pPr>
            <a:r>
              <a:rPr lang="en-US" sz="2200" dirty="0" err="1"/>
              <a:t>Posiada</a:t>
            </a:r>
            <a:r>
              <a:rPr lang="en-US" sz="2200" dirty="0"/>
              <a:t> </a:t>
            </a:r>
            <a:r>
              <a:rPr lang="en-US" sz="2200" dirty="0" err="1"/>
              <a:t>patronat</a:t>
            </a:r>
            <a:r>
              <a:rPr lang="en-US" sz="2200" dirty="0"/>
              <a:t> </a:t>
            </a:r>
            <a:r>
              <a:rPr lang="en-US" sz="2200" dirty="0" err="1"/>
              <a:t>nad</a:t>
            </a:r>
            <a:r>
              <a:rPr lang="en-US" sz="2200" dirty="0"/>
              <a:t> </a:t>
            </a:r>
            <a:r>
              <a:rPr lang="en-US" sz="2200" dirty="0" err="1"/>
              <a:t>kaplicami</a:t>
            </a:r>
            <a:r>
              <a:rPr lang="en-US" sz="2200" dirty="0"/>
              <a:t> </a:t>
            </a:r>
            <a:r>
              <a:rPr lang="en-US" sz="2200" dirty="0" err="1"/>
              <a:t>cmentarnymi</a:t>
            </a:r>
            <a:r>
              <a:rPr lang="en-US" sz="2200" dirty="0"/>
              <a:t>. Na </a:t>
            </a:r>
            <a:r>
              <a:rPr lang="en-US" sz="2200" dirty="0" err="1"/>
              <a:t>wielu</a:t>
            </a:r>
            <a:r>
              <a:rPr lang="en-US" sz="2200" dirty="0"/>
              <a:t> </a:t>
            </a:r>
            <a:r>
              <a:rPr lang="en-US" sz="2200" dirty="0" err="1"/>
              <a:t>dziełach</a:t>
            </a:r>
            <a:r>
              <a:rPr lang="en-US" sz="2200" dirty="0"/>
              <a:t> </a:t>
            </a:r>
            <a:r>
              <a:rPr lang="en-US" sz="2200" dirty="0" err="1"/>
              <a:t>przedstawiono</a:t>
            </a:r>
            <a:r>
              <a:rPr lang="en-US" sz="2200" dirty="0"/>
              <a:t> go z </a:t>
            </a:r>
            <a:r>
              <a:rPr lang="en-US" sz="2200" dirty="0" err="1"/>
              <a:t>wagą</a:t>
            </a:r>
            <a:r>
              <a:rPr lang="en-US" sz="2200" dirty="0"/>
              <a:t>, </a:t>
            </a:r>
            <a:r>
              <a:rPr lang="en-US" sz="2200" dirty="0" err="1"/>
              <a:t>która</a:t>
            </a:r>
            <a:r>
              <a:rPr lang="en-US" sz="2200" dirty="0"/>
              <a:t> </a:t>
            </a:r>
            <a:r>
              <a:rPr lang="en-US" sz="2200" dirty="0" err="1"/>
              <a:t>służy</a:t>
            </a:r>
            <a:r>
              <a:rPr lang="en-US" sz="2200" dirty="0"/>
              <a:t> do </a:t>
            </a:r>
            <a:r>
              <a:rPr lang="en-US" sz="2200" dirty="0" err="1"/>
              <a:t>odmierzania</a:t>
            </a:r>
            <a:r>
              <a:rPr lang="en-US" sz="2200" dirty="0"/>
              <a:t> </a:t>
            </a:r>
            <a:r>
              <a:rPr lang="en-US" sz="2200" dirty="0" err="1"/>
              <a:t>dobrych</a:t>
            </a:r>
            <a:r>
              <a:rPr lang="en-US" sz="2200" dirty="0"/>
              <a:t> </a:t>
            </a:r>
            <a:r>
              <a:rPr lang="en-US" sz="2200" dirty="0" err="1"/>
              <a:t>uczynków</a:t>
            </a:r>
            <a:r>
              <a:rPr lang="en-US" sz="2200" dirty="0"/>
              <a:t>. </a:t>
            </a:r>
            <a:r>
              <a:rPr lang="en-US" sz="2200" dirty="0" err="1"/>
              <a:t>Natomiast</a:t>
            </a:r>
            <a:r>
              <a:rPr lang="en-US" sz="2200" dirty="0"/>
              <a:t> </a:t>
            </a:r>
            <a:r>
              <a:rPr lang="en-US" sz="2200" dirty="0" err="1"/>
              <a:t>symbolem</a:t>
            </a:r>
            <a:r>
              <a:rPr lang="en-US" sz="2200" dirty="0"/>
              <a:t> ich jest </a:t>
            </a:r>
            <a:r>
              <a:rPr lang="en-US" sz="2200" dirty="0" err="1"/>
              <a:t>złoto</a:t>
            </a:r>
            <a:r>
              <a:rPr lang="en-US" sz="2200" dirty="0"/>
              <a:t> </a:t>
            </a:r>
            <a:r>
              <a:rPr lang="pl-PL" sz="2200" dirty="0"/>
              <a:t>            </a:t>
            </a:r>
            <a:r>
              <a:rPr lang="en-US" sz="2200" dirty="0" err="1"/>
              <a:t>i</a:t>
            </a:r>
            <a:r>
              <a:rPr lang="en-US" sz="2200" dirty="0"/>
              <a:t> </a:t>
            </a:r>
            <a:r>
              <a:rPr lang="en-US" sz="2200" dirty="0" err="1"/>
              <a:t>dlatego</a:t>
            </a:r>
            <a:r>
              <a:rPr lang="en-US" sz="2200" dirty="0"/>
              <a:t> jest </a:t>
            </a:r>
            <a:r>
              <a:rPr lang="en-US" sz="2200" dirty="0" err="1"/>
              <a:t>też</a:t>
            </a:r>
            <a:r>
              <a:rPr lang="en-US" sz="2200" dirty="0"/>
              <a:t> </a:t>
            </a:r>
            <a:r>
              <a:rPr lang="en-US" sz="2200" dirty="0" err="1"/>
              <a:t>stróżem</a:t>
            </a:r>
            <a:r>
              <a:rPr lang="en-US" sz="2200" dirty="0"/>
              <a:t> </a:t>
            </a:r>
            <a:r>
              <a:rPr lang="en-US" sz="2200" dirty="0" err="1"/>
              <a:t>złotników</a:t>
            </a:r>
            <a:r>
              <a:rPr lang="en-US" sz="2200" dirty="0"/>
              <a:t> </a:t>
            </a:r>
            <a:r>
              <a:rPr lang="pl-PL" sz="2200" dirty="0"/>
              <a:t>      </a:t>
            </a:r>
            <a:r>
              <a:rPr lang="en-US" sz="2200" dirty="0" err="1"/>
              <a:t>i</a:t>
            </a:r>
            <a:r>
              <a:rPr lang="en-US" sz="2200" dirty="0"/>
              <a:t> </a:t>
            </a:r>
            <a:r>
              <a:rPr lang="en-US" sz="2200" dirty="0" err="1"/>
              <a:t>rytowników</a:t>
            </a:r>
            <a:r>
              <a:rPr lang="en-US" sz="2200" dirty="0"/>
              <a:t>. </a:t>
            </a:r>
            <a:r>
              <a:rPr lang="en-US" sz="2200" dirty="0" err="1"/>
              <a:t>Kult</a:t>
            </a:r>
            <a:r>
              <a:rPr lang="en-US" sz="2200" dirty="0"/>
              <a:t> </a:t>
            </a:r>
            <a:r>
              <a:rPr lang="en-US" sz="2200" dirty="0" err="1"/>
              <a:t>religijny</a:t>
            </a:r>
            <a:r>
              <a:rPr lang="pl-PL" sz="2200" dirty="0"/>
              <a:t>                    </a:t>
            </a:r>
            <a:r>
              <a:rPr lang="en-US" sz="2200" dirty="0"/>
              <a:t> </a:t>
            </a:r>
            <a:r>
              <a:rPr lang="en-US" sz="2200" dirty="0" err="1"/>
              <a:t>św</a:t>
            </a:r>
            <a:r>
              <a:rPr lang="en-US" sz="2200" dirty="0"/>
              <a:t>. </a:t>
            </a:r>
            <a:r>
              <a:rPr lang="en-US" sz="2200" dirty="0" err="1"/>
              <a:t>Michała</a:t>
            </a:r>
            <a:r>
              <a:rPr lang="en-US" sz="2200" dirty="0"/>
              <a:t> </a:t>
            </a:r>
            <a:r>
              <a:rPr lang="en-US" sz="2200" dirty="0" err="1"/>
              <a:t>trwa</a:t>
            </a:r>
            <a:r>
              <a:rPr lang="en-US" sz="2200" dirty="0"/>
              <a:t> </a:t>
            </a:r>
            <a:r>
              <a:rPr lang="en-US" sz="2200" dirty="0" err="1"/>
              <a:t>nieprzerwanie</a:t>
            </a:r>
            <a:r>
              <a:rPr lang="pl-PL" sz="2200" dirty="0"/>
              <a:t>                        </a:t>
            </a:r>
            <a:r>
              <a:rPr lang="en-US" sz="2200" dirty="0"/>
              <a:t> od </a:t>
            </a:r>
            <a:r>
              <a:rPr lang="en-US" sz="2200" dirty="0" err="1"/>
              <a:t>początku</a:t>
            </a:r>
            <a:r>
              <a:rPr lang="en-US" sz="2200" dirty="0"/>
              <a:t> </a:t>
            </a:r>
            <a:r>
              <a:rPr lang="en-US" sz="2200" dirty="0" err="1"/>
              <a:t>chrześcijaństwa</a:t>
            </a:r>
            <a:r>
              <a:rPr lang="en-US" sz="2200" dirty="0"/>
              <a:t>. </a:t>
            </a:r>
            <a:r>
              <a:rPr lang="en-US" sz="2200" dirty="0" err="1"/>
              <a:t>Kolejnym</a:t>
            </a:r>
            <a:r>
              <a:rPr lang="en-US" sz="2200" dirty="0"/>
              <a:t> </a:t>
            </a:r>
            <a:r>
              <a:rPr lang="en-US" sz="2200" dirty="0" err="1"/>
              <a:t>atrybutem</a:t>
            </a:r>
            <a:r>
              <a:rPr lang="en-US" sz="2200" dirty="0"/>
              <a:t> </a:t>
            </a:r>
            <a:r>
              <a:rPr lang="en-US" sz="2200" dirty="0" err="1"/>
              <a:t>archanioła</a:t>
            </a:r>
            <a:r>
              <a:rPr lang="pl-PL" sz="2200" dirty="0"/>
              <a:t>                                  </a:t>
            </a:r>
            <a:r>
              <a:rPr lang="en-US" sz="2200" dirty="0"/>
              <a:t> jest </a:t>
            </a:r>
            <a:r>
              <a:rPr lang="en-US" sz="2200" dirty="0" err="1"/>
              <a:t>ognisty</a:t>
            </a:r>
            <a:r>
              <a:rPr lang="en-US" sz="2200" dirty="0"/>
              <a:t> </a:t>
            </a:r>
            <a:r>
              <a:rPr lang="en-US" sz="2200" dirty="0" err="1"/>
              <a:t>miecz</a:t>
            </a:r>
            <a:r>
              <a:rPr lang="en-US" sz="2200" dirty="0"/>
              <a:t>. </a:t>
            </a:r>
          </a:p>
        </p:txBody>
      </p:sp>
      <p:sp>
        <p:nvSpPr>
          <p:cNvPr id="43" name="Freeform: Shape 42">
            <a:extLst>
              <a:ext uri="{FF2B5EF4-FFF2-40B4-BE49-F238E27FC236}">
                <a16:creationId xmlns:a16="http://schemas.microsoft.com/office/drawing/2014/main" id="{D0A09031-1697-4CF1-8372-9D6B798ED9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7424" y="0"/>
            <a:ext cx="6444576" cy="6858000"/>
          </a:xfrm>
          <a:custGeom>
            <a:avLst/>
            <a:gdLst>
              <a:gd name="connsiteX0" fmla="*/ 0 w 6444576"/>
              <a:gd name="connsiteY0" fmla="*/ 0 h 6858000"/>
              <a:gd name="connsiteX1" fmla="*/ 6444576 w 6444576"/>
              <a:gd name="connsiteY1" fmla="*/ 0 h 6858000"/>
              <a:gd name="connsiteX2" fmla="*/ 6444576 w 6444576"/>
              <a:gd name="connsiteY2" fmla="*/ 6858000 h 6858000"/>
              <a:gd name="connsiteX3" fmla="*/ 0 w 644457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444576" h="6858000">
                <a:moveTo>
                  <a:pt x="0" y="0"/>
                </a:moveTo>
                <a:lnTo>
                  <a:pt x="6444576" y="0"/>
                </a:lnTo>
                <a:lnTo>
                  <a:pt x="6444576"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Symbol zastępczy zawartości 3">
            <a:extLst>
              <a:ext uri="{FF2B5EF4-FFF2-40B4-BE49-F238E27FC236}">
                <a16:creationId xmlns:a16="http://schemas.microsoft.com/office/drawing/2014/main" id="{7D8859ED-CEA2-4F44-9846-B50B290D17CF}"/>
              </a:ext>
            </a:extLst>
          </p:cNvPr>
          <p:cNvPicPr>
            <a:picLocks noGrp="1" noChangeAspect="1"/>
          </p:cNvPicPr>
          <p:nvPr>
            <p:ph idx="1"/>
          </p:nvPr>
        </p:nvPicPr>
        <p:blipFill>
          <a:blip r:embed="rId2"/>
          <a:stretch>
            <a:fillRect/>
          </a:stretch>
        </p:blipFill>
        <p:spPr>
          <a:xfrm>
            <a:off x="6768395" y="229831"/>
            <a:ext cx="4485787" cy="6476805"/>
          </a:xfrm>
          <a:prstGeom prst="rect">
            <a:avLst/>
          </a:prstGeom>
        </p:spPr>
      </p:pic>
    </p:spTree>
    <p:extLst>
      <p:ext uri="{BB962C8B-B14F-4D97-AF65-F5344CB8AC3E}">
        <p14:creationId xmlns:p14="http://schemas.microsoft.com/office/powerpoint/2010/main" val="18992130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41">
            <a:extLst>
              <a:ext uri="{FF2B5EF4-FFF2-40B4-BE49-F238E27FC236}">
                <a16:creationId xmlns:a16="http://schemas.microsoft.com/office/drawing/2014/main" id="{7E9F886F-E560-4EE9-992D-6F270FDA90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43">
            <a:extLst>
              <a:ext uri="{FF2B5EF4-FFF2-40B4-BE49-F238E27FC236}">
                <a16:creationId xmlns:a16="http://schemas.microsoft.com/office/drawing/2014/main" id="{30D050C3-946A-4155-B469-3FE5492E6E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71" name="Rectangle 44">
              <a:extLst>
                <a:ext uri="{FF2B5EF4-FFF2-40B4-BE49-F238E27FC236}">
                  <a16:creationId xmlns:a16="http://schemas.microsoft.com/office/drawing/2014/main" id="{70D7BFBB-BF60-4EF1-AF1C-731347DB115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45">
              <a:extLst>
                <a:ext uri="{FF2B5EF4-FFF2-40B4-BE49-F238E27FC236}">
                  <a16:creationId xmlns:a16="http://schemas.microsoft.com/office/drawing/2014/main" id="{40150CBC-E30B-417C-9BB2-CE6BB1A6440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46">
              <a:extLst>
                <a:ext uri="{FF2B5EF4-FFF2-40B4-BE49-F238E27FC236}">
                  <a16:creationId xmlns:a16="http://schemas.microsoft.com/office/drawing/2014/main" id="{476020D6-6ADB-408E-A69F-4EA6F51A7F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8226C8E5-1D99-421D-AB3C-2AF296A1532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74" name="Rectangle 52">
                <a:extLst>
                  <a:ext uri="{FF2B5EF4-FFF2-40B4-BE49-F238E27FC236}">
                    <a16:creationId xmlns:a16="http://schemas.microsoft.com/office/drawing/2014/main" id="{67669339-D0C4-4CF0-9A76-5BFBCDB798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53">
                <a:extLst>
                  <a:ext uri="{FF2B5EF4-FFF2-40B4-BE49-F238E27FC236}">
                    <a16:creationId xmlns:a16="http://schemas.microsoft.com/office/drawing/2014/main" id="{38B31604-91C4-4CB0-8097-02EE0ADDC1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548340F5-A593-469A-98DC-B6D90D3B22B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76" name="Rectangle 50">
                <a:extLst>
                  <a:ext uri="{FF2B5EF4-FFF2-40B4-BE49-F238E27FC236}">
                    <a16:creationId xmlns:a16="http://schemas.microsoft.com/office/drawing/2014/main" id="{B59E3068-3000-4C82-ACA8-367498951E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51">
                <a:extLst>
                  <a:ext uri="{FF2B5EF4-FFF2-40B4-BE49-F238E27FC236}">
                    <a16:creationId xmlns:a16="http://schemas.microsoft.com/office/drawing/2014/main" id="{C2E1C398-D8F7-4828-9F7F-80D61DAE2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49">
              <a:extLst>
                <a:ext uri="{FF2B5EF4-FFF2-40B4-BE49-F238E27FC236}">
                  <a16:creationId xmlns:a16="http://schemas.microsoft.com/office/drawing/2014/main" id="{813B333C-60FD-4260-80E0-190666C9DE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ectangle 55">
            <a:extLst>
              <a:ext uri="{FF2B5EF4-FFF2-40B4-BE49-F238E27FC236}">
                <a16:creationId xmlns:a16="http://schemas.microsoft.com/office/drawing/2014/main" id="{DC05F582-AA63-4A8C-915E-66057E4BE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ytuł 1">
            <a:extLst>
              <a:ext uri="{FF2B5EF4-FFF2-40B4-BE49-F238E27FC236}">
                <a16:creationId xmlns:a16="http://schemas.microsoft.com/office/drawing/2014/main" id="{415BF53A-7DB0-46BF-B4C4-5F96AD68251D}"/>
              </a:ext>
            </a:extLst>
          </p:cNvPr>
          <p:cNvSpPr>
            <a:spLocks noGrp="1"/>
          </p:cNvSpPr>
          <p:nvPr>
            <p:ph type="title"/>
          </p:nvPr>
        </p:nvSpPr>
        <p:spPr>
          <a:xfrm>
            <a:off x="7003196" y="2459982"/>
            <a:ext cx="4554821" cy="2186096"/>
          </a:xfrm>
        </p:spPr>
        <p:txBody>
          <a:bodyPr anchor="b">
            <a:noAutofit/>
          </a:bodyPr>
          <a:lstStyle/>
          <a:p>
            <a:r>
              <a:rPr lang="pl-PL" sz="2800" dirty="0"/>
              <a:t>Ku jego czci wzniesiono budowle, które są miejscami pielgrzymek.</a:t>
            </a:r>
            <a:br>
              <a:rPr lang="pl-PL" sz="2800" dirty="0"/>
            </a:br>
            <a:r>
              <a:rPr lang="pl-PL" sz="2800" dirty="0"/>
              <a:t>Do najważniejszych z nich należą:  Opactwo św. Michała Archanioła na Mont-Saint-Michel we Francji oraz Sanktuarium św. Michała Archanioła w Monte </a:t>
            </a:r>
            <a:r>
              <a:rPr lang="pl-PL" sz="2800" dirty="0" err="1"/>
              <a:t>Sant’Angelo</a:t>
            </a:r>
            <a:r>
              <a:rPr lang="pl-PL" sz="2800" dirty="0"/>
              <a:t> we Włoszech.</a:t>
            </a:r>
          </a:p>
        </p:txBody>
      </p:sp>
      <p:pic>
        <p:nvPicPr>
          <p:cNvPr id="6" name="Obraz 5">
            <a:extLst>
              <a:ext uri="{FF2B5EF4-FFF2-40B4-BE49-F238E27FC236}">
                <a16:creationId xmlns:a16="http://schemas.microsoft.com/office/drawing/2014/main" id="{1E8794A0-41CA-4F35-9628-993A04E7848C}"/>
              </a:ext>
            </a:extLst>
          </p:cNvPr>
          <p:cNvPicPr>
            <a:picLocks noChangeAspect="1"/>
          </p:cNvPicPr>
          <p:nvPr/>
        </p:nvPicPr>
        <p:blipFill rotWithShape="1">
          <a:blip r:embed="rId2"/>
          <a:srcRect t="29057" r="-2" b="-2"/>
          <a:stretch/>
        </p:blipFill>
        <p:spPr>
          <a:xfrm>
            <a:off x="13282" y="5"/>
            <a:ext cx="6444556" cy="3428990"/>
          </a:xfrm>
          <a:prstGeom prst="rect">
            <a:avLst/>
          </a:prstGeom>
        </p:spPr>
      </p:pic>
      <p:pic>
        <p:nvPicPr>
          <p:cNvPr id="5" name="Obraz 4">
            <a:extLst>
              <a:ext uri="{FF2B5EF4-FFF2-40B4-BE49-F238E27FC236}">
                <a16:creationId xmlns:a16="http://schemas.microsoft.com/office/drawing/2014/main" id="{8298C44A-C24A-4CCE-A5BF-131860C2D8BB}"/>
              </a:ext>
            </a:extLst>
          </p:cNvPr>
          <p:cNvPicPr>
            <a:picLocks noChangeAspect="1"/>
          </p:cNvPicPr>
          <p:nvPr/>
        </p:nvPicPr>
        <p:blipFill rotWithShape="1">
          <a:blip r:embed="rId3"/>
          <a:srcRect l="6477" r="23088"/>
          <a:stretch/>
        </p:blipFill>
        <p:spPr>
          <a:xfrm>
            <a:off x="20" y="3427200"/>
            <a:ext cx="3221980" cy="3430800"/>
          </a:xfrm>
          <a:prstGeom prst="rect">
            <a:avLst/>
          </a:prstGeom>
        </p:spPr>
      </p:pic>
      <p:pic>
        <p:nvPicPr>
          <p:cNvPr id="4" name="Symbol zastępczy zawartości 3">
            <a:extLst>
              <a:ext uri="{FF2B5EF4-FFF2-40B4-BE49-F238E27FC236}">
                <a16:creationId xmlns:a16="http://schemas.microsoft.com/office/drawing/2014/main" id="{C7D28328-B88B-4A02-A3B7-1B08DE873BC9}"/>
              </a:ext>
            </a:extLst>
          </p:cNvPr>
          <p:cNvPicPr>
            <a:picLocks noChangeAspect="1"/>
          </p:cNvPicPr>
          <p:nvPr/>
        </p:nvPicPr>
        <p:blipFill rotWithShape="1">
          <a:blip r:embed="rId4"/>
          <a:srcRect r="37506" b="2"/>
          <a:stretch/>
        </p:blipFill>
        <p:spPr>
          <a:xfrm>
            <a:off x="3217144" y="3427200"/>
            <a:ext cx="3222000" cy="3430800"/>
          </a:xfrm>
          <a:prstGeom prst="rect">
            <a:avLst/>
          </a:prstGeom>
        </p:spPr>
      </p:pic>
      <p:sp>
        <p:nvSpPr>
          <p:cNvPr id="10" name="Content Placeholder 9">
            <a:extLst>
              <a:ext uri="{FF2B5EF4-FFF2-40B4-BE49-F238E27FC236}">
                <a16:creationId xmlns:a16="http://schemas.microsoft.com/office/drawing/2014/main" id="{DD113539-37AD-47B5-8110-41A7F59ED037}"/>
              </a:ext>
            </a:extLst>
          </p:cNvPr>
          <p:cNvSpPr>
            <a:spLocks noGrp="1"/>
          </p:cNvSpPr>
          <p:nvPr>
            <p:ph idx="1"/>
          </p:nvPr>
        </p:nvSpPr>
        <p:spPr>
          <a:xfrm>
            <a:off x="7104063" y="2947121"/>
            <a:ext cx="4537073" cy="3361604"/>
          </a:xfrm>
        </p:spPr>
        <p:txBody>
          <a:bodyPr anchor="t">
            <a:normAutofit/>
          </a:bodyPr>
          <a:lstStyle/>
          <a:p>
            <a:endParaRPr lang="en-US" dirty="0"/>
          </a:p>
        </p:txBody>
      </p:sp>
    </p:spTree>
    <p:extLst>
      <p:ext uri="{BB962C8B-B14F-4D97-AF65-F5344CB8AC3E}">
        <p14:creationId xmlns:p14="http://schemas.microsoft.com/office/powerpoint/2010/main" val="6018165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9" name="Group 64">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100" name="Rectangle 65">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1" name="Oval 66">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2" name="Oval 67">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69" name="Group 68">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03" name="Rectangle 73">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4" name="Rectangle 74">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70" name="Group 69">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05" name="Rectangle 71">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6" name="Rectangle 72">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07" name="Rectangle 70">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08" name="Rectangle 76">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109" name="Rectangle 78">
            <a:extLst>
              <a:ext uri="{FF2B5EF4-FFF2-40B4-BE49-F238E27FC236}">
                <a16:creationId xmlns:a16="http://schemas.microsoft.com/office/drawing/2014/main" id="{EB9B5A19-3592-48E2-BC31-90E092BD6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80">
            <a:extLst>
              <a:ext uri="{FF2B5EF4-FFF2-40B4-BE49-F238E27FC236}">
                <a16:creationId xmlns:a16="http://schemas.microsoft.com/office/drawing/2014/main" id="{E2548C40-4C00-4E91-BFA6-84B4D66225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111" name="Rectangle 81">
              <a:extLst>
                <a:ext uri="{FF2B5EF4-FFF2-40B4-BE49-F238E27FC236}">
                  <a16:creationId xmlns:a16="http://schemas.microsoft.com/office/drawing/2014/main" id="{B6EE6BCA-C84E-4BED-B084-F599F7EE689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82">
              <a:extLst>
                <a:ext uri="{FF2B5EF4-FFF2-40B4-BE49-F238E27FC236}">
                  <a16:creationId xmlns:a16="http://schemas.microsoft.com/office/drawing/2014/main" id="{24695526-4BAA-4EFE-91C1-1E446117C0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83">
              <a:extLst>
                <a:ext uri="{FF2B5EF4-FFF2-40B4-BE49-F238E27FC236}">
                  <a16:creationId xmlns:a16="http://schemas.microsoft.com/office/drawing/2014/main" id="{00DF9B86-7987-40DC-85D6-479F5A2E87C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A5465368-1AF5-43D6-BAD2-6BE8B04D94C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14" name="Rectangle 89">
                <a:extLst>
                  <a:ext uri="{FF2B5EF4-FFF2-40B4-BE49-F238E27FC236}">
                    <a16:creationId xmlns:a16="http://schemas.microsoft.com/office/drawing/2014/main" id="{CEB28D27-BDED-4D8C-94FC-58E93235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90">
                <a:extLst>
                  <a:ext uri="{FF2B5EF4-FFF2-40B4-BE49-F238E27FC236}">
                    <a16:creationId xmlns:a16="http://schemas.microsoft.com/office/drawing/2014/main" id="{77AC833D-449C-45F4-9851-216F3681F2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a:extLst>
                <a:ext uri="{FF2B5EF4-FFF2-40B4-BE49-F238E27FC236}">
                  <a16:creationId xmlns:a16="http://schemas.microsoft.com/office/drawing/2014/main" id="{09528AAE-A1EB-446C-81BE-BA5E4490E4E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16" name="Rectangle 87">
                <a:extLst>
                  <a:ext uri="{FF2B5EF4-FFF2-40B4-BE49-F238E27FC236}">
                    <a16:creationId xmlns:a16="http://schemas.microsoft.com/office/drawing/2014/main" id="{9F7C0F2C-B581-402B-B4C4-6DFB71314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88">
                <a:extLst>
                  <a:ext uri="{FF2B5EF4-FFF2-40B4-BE49-F238E27FC236}">
                    <a16:creationId xmlns:a16="http://schemas.microsoft.com/office/drawing/2014/main" id="{356A6B0D-707F-420B-BF4D-2CB60CCCA0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Rectangle 86">
              <a:extLst>
                <a:ext uri="{FF2B5EF4-FFF2-40B4-BE49-F238E27FC236}">
                  <a16:creationId xmlns:a16="http://schemas.microsoft.com/office/drawing/2014/main" id="{F8B7A59E-D61A-4BEB-A38A-1E8E5EBB837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Rectangle 92">
            <a:extLst>
              <a:ext uri="{FF2B5EF4-FFF2-40B4-BE49-F238E27FC236}">
                <a16:creationId xmlns:a16="http://schemas.microsoft.com/office/drawing/2014/main" id="{DD99E1B6-CBC4-4306-9DFC-847D6D135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bg2">
                  <a:alpha val="40000"/>
                </a:schemeClr>
              </a:gs>
              <a:gs pos="37000">
                <a:schemeClr val="bg2">
                  <a:alpha val="4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ytuł 1">
            <a:extLst>
              <a:ext uri="{FF2B5EF4-FFF2-40B4-BE49-F238E27FC236}">
                <a16:creationId xmlns:a16="http://schemas.microsoft.com/office/drawing/2014/main" id="{CE4E5247-61F1-46C4-B1A0-16BD9686BC30}"/>
              </a:ext>
            </a:extLst>
          </p:cNvPr>
          <p:cNvSpPr>
            <a:spLocks noGrp="1"/>
          </p:cNvSpPr>
          <p:nvPr>
            <p:ph type="title"/>
          </p:nvPr>
        </p:nvSpPr>
        <p:spPr>
          <a:xfrm>
            <a:off x="540001" y="539999"/>
            <a:ext cx="4404512" cy="5141709"/>
          </a:xfrm>
        </p:spPr>
        <p:txBody>
          <a:bodyPr vert="horz" lIns="91440" tIns="45720" rIns="91440" bIns="45720" rtlCol="0" anchor="b">
            <a:normAutofit/>
          </a:bodyPr>
          <a:lstStyle/>
          <a:p>
            <a:pPr>
              <a:lnSpc>
                <a:spcPct val="150000"/>
              </a:lnSpc>
            </a:pPr>
            <a:r>
              <a:rPr lang="en-US" sz="2200" dirty="0" err="1"/>
              <a:t>Wierni</a:t>
            </a:r>
            <a:r>
              <a:rPr lang="en-US" sz="2200" dirty="0"/>
              <a:t> </a:t>
            </a:r>
            <a:r>
              <a:rPr lang="en-US" sz="2200" dirty="0" err="1"/>
              <a:t>wzywają</a:t>
            </a:r>
            <a:r>
              <a:rPr lang="en-US" sz="2200" dirty="0"/>
              <a:t> </a:t>
            </a:r>
            <a:r>
              <a:rPr lang="en-US" sz="2200" dirty="0" err="1"/>
              <a:t>Michała</a:t>
            </a:r>
            <a:r>
              <a:rPr lang="en-US" sz="2200" dirty="0"/>
              <a:t> </a:t>
            </a:r>
            <a:r>
              <a:rPr lang="en-US" sz="2200" dirty="0" err="1"/>
              <a:t>Archanioła</a:t>
            </a:r>
            <a:r>
              <a:rPr lang="en-US" sz="2200" dirty="0"/>
              <a:t> w </a:t>
            </a:r>
            <a:r>
              <a:rPr lang="en-US" sz="2200" dirty="0" err="1"/>
              <a:t>walce</a:t>
            </a:r>
            <a:r>
              <a:rPr lang="en-US" sz="2200" dirty="0"/>
              <a:t> </a:t>
            </a:r>
            <a:r>
              <a:rPr lang="en-US" sz="2200" dirty="0" err="1"/>
              <a:t>przeciw</a:t>
            </a:r>
            <a:r>
              <a:rPr lang="en-US" sz="2200" dirty="0"/>
              <a:t> </a:t>
            </a:r>
            <a:r>
              <a:rPr lang="en-US" sz="2200" dirty="0" err="1"/>
              <a:t>siłom</a:t>
            </a:r>
            <a:r>
              <a:rPr lang="en-US" sz="2200" dirty="0"/>
              <a:t> </a:t>
            </a:r>
            <a:r>
              <a:rPr lang="en-US" sz="2200" dirty="0" err="1"/>
              <a:t>zła</a:t>
            </a:r>
            <a:r>
              <a:rPr lang="en-US" sz="2200" dirty="0"/>
              <a:t>. </a:t>
            </a:r>
            <a:r>
              <a:rPr lang="en-US" sz="2200" dirty="0" err="1"/>
              <a:t>Sądzą</a:t>
            </a:r>
            <a:r>
              <a:rPr lang="en-US" sz="2200" dirty="0"/>
              <a:t>, </a:t>
            </a:r>
            <a:r>
              <a:rPr lang="pl-PL" sz="2200" dirty="0"/>
              <a:t>        </a:t>
            </a:r>
            <a:r>
              <a:rPr lang="en-US" sz="2200" dirty="0" err="1"/>
              <a:t>że</a:t>
            </a:r>
            <a:r>
              <a:rPr lang="en-US" sz="2200" dirty="0"/>
              <a:t> </a:t>
            </a:r>
            <a:r>
              <a:rPr lang="en-US" sz="2200" dirty="0" err="1"/>
              <a:t>pomaga</a:t>
            </a:r>
            <a:r>
              <a:rPr lang="en-US" sz="2200" dirty="0"/>
              <a:t> </a:t>
            </a:r>
            <a:r>
              <a:rPr lang="en-US" sz="2200" dirty="0" err="1"/>
              <a:t>odnaleźć</a:t>
            </a:r>
            <a:r>
              <a:rPr lang="en-US" sz="2200" dirty="0"/>
              <a:t> </a:t>
            </a:r>
            <a:r>
              <a:rPr lang="en-US" sz="2200" dirty="0" err="1"/>
              <a:t>wewnętrzne</a:t>
            </a:r>
            <a:r>
              <a:rPr lang="en-US" sz="2200" dirty="0"/>
              <a:t> </a:t>
            </a:r>
            <a:r>
              <a:rPr lang="en-US" sz="2200" dirty="0" err="1"/>
              <a:t>światło</a:t>
            </a:r>
            <a:r>
              <a:rPr lang="en-US" sz="2200" dirty="0"/>
              <a:t>. </a:t>
            </a:r>
            <a:r>
              <a:rPr lang="en-US" sz="2200" dirty="0" err="1"/>
              <a:t>Historycy</a:t>
            </a:r>
            <a:r>
              <a:rPr lang="en-US" sz="2200" dirty="0"/>
              <a:t> </a:t>
            </a:r>
            <a:r>
              <a:rPr lang="en-US" sz="2200" dirty="0" err="1"/>
              <a:t>uważają</a:t>
            </a:r>
            <a:r>
              <a:rPr lang="en-US" sz="2200" dirty="0"/>
              <a:t>,</a:t>
            </a:r>
            <a:r>
              <a:rPr lang="pl-PL" sz="2200" dirty="0"/>
              <a:t>                 </a:t>
            </a:r>
            <a:r>
              <a:rPr lang="en-US" sz="2200" dirty="0"/>
              <a:t> </a:t>
            </a:r>
            <a:r>
              <a:rPr lang="en-US" sz="2200" dirty="0" err="1"/>
              <a:t>że</a:t>
            </a:r>
            <a:r>
              <a:rPr lang="en-US" sz="2200" dirty="0"/>
              <a:t> jest </a:t>
            </a:r>
            <a:r>
              <a:rPr lang="en-US" sz="2200" dirty="0" err="1"/>
              <a:t>obrońcą</a:t>
            </a:r>
            <a:r>
              <a:rPr lang="en-US" sz="2200" dirty="0"/>
              <a:t> </a:t>
            </a:r>
            <a:r>
              <a:rPr lang="en-US" sz="2200" dirty="0" err="1"/>
              <a:t>Izraela</a:t>
            </a:r>
            <a:r>
              <a:rPr lang="en-US" sz="2200" dirty="0"/>
              <a:t> </a:t>
            </a:r>
            <a:r>
              <a:rPr lang="en-US" sz="2200" dirty="0" err="1"/>
              <a:t>i</a:t>
            </a:r>
            <a:r>
              <a:rPr lang="en-US" sz="2200" dirty="0"/>
              <a:t> </a:t>
            </a:r>
            <a:r>
              <a:rPr lang="en-US" sz="2200" dirty="0" err="1"/>
              <a:t>Kościoła</a:t>
            </a:r>
            <a:r>
              <a:rPr lang="en-US" sz="2200" dirty="0"/>
              <a:t> </a:t>
            </a:r>
            <a:r>
              <a:rPr lang="en-US" sz="2200" dirty="0" err="1"/>
              <a:t>katolickiego</a:t>
            </a:r>
            <a:r>
              <a:rPr lang="en-US" sz="2200" dirty="0"/>
              <a:t>. </a:t>
            </a:r>
            <a:r>
              <a:rPr lang="pl-PL" sz="2200" dirty="0"/>
              <a:t>To</a:t>
            </a:r>
            <a:r>
              <a:rPr lang="en-US" sz="2200" dirty="0"/>
              <a:t> </a:t>
            </a:r>
            <a:r>
              <a:rPr lang="en-US" sz="2200" dirty="0" err="1"/>
              <a:t>patro</a:t>
            </a:r>
            <a:r>
              <a:rPr lang="pl-PL" sz="2200" dirty="0"/>
              <a:t>n</a:t>
            </a:r>
            <a:r>
              <a:rPr lang="en-US" sz="2200" dirty="0"/>
              <a:t> </a:t>
            </a:r>
            <a:r>
              <a:rPr lang="en-US" sz="2200" dirty="0" err="1"/>
              <a:t>policjantów</a:t>
            </a:r>
            <a:r>
              <a:rPr lang="en-US" sz="2200" dirty="0"/>
              <a:t>, </a:t>
            </a:r>
            <a:r>
              <a:rPr lang="en-US" sz="2200" dirty="0" err="1"/>
              <a:t>żołnierzy</a:t>
            </a:r>
            <a:r>
              <a:rPr lang="en-US" sz="2200" dirty="0"/>
              <a:t> </a:t>
            </a:r>
            <a:r>
              <a:rPr lang="en-US" sz="2200" dirty="0" err="1"/>
              <a:t>i</a:t>
            </a:r>
            <a:r>
              <a:rPr lang="en-US" sz="2200" dirty="0"/>
              <a:t> </a:t>
            </a:r>
            <a:r>
              <a:rPr lang="en-US" sz="2200" dirty="0" err="1"/>
              <a:t>małych</a:t>
            </a:r>
            <a:r>
              <a:rPr lang="en-US" sz="2200" dirty="0"/>
              <a:t> </a:t>
            </a:r>
            <a:r>
              <a:rPr lang="en-US" sz="2200" dirty="0" err="1"/>
              <a:t>dzieci</a:t>
            </a:r>
            <a:r>
              <a:rPr lang="en-US" sz="2200" dirty="0"/>
              <a:t>, </a:t>
            </a:r>
            <a:r>
              <a:rPr lang="en-US" sz="2200" dirty="0" err="1"/>
              <a:t>pielgrzymów</a:t>
            </a:r>
            <a:r>
              <a:rPr lang="en-US" sz="2200" dirty="0"/>
              <a:t> </a:t>
            </a:r>
            <a:r>
              <a:rPr lang="en-US" sz="2200" dirty="0" err="1"/>
              <a:t>i</a:t>
            </a:r>
            <a:r>
              <a:rPr lang="en-US" sz="2200" dirty="0"/>
              <a:t> </a:t>
            </a:r>
            <a:r>
              <a:rPr lang="pl-PL" sz="2200" dirty="0"/>
              <a:t>ludzi obcych.</a:t>
            </a:r>
            <a:endParaRPr lang="en-US" sz="2200" dirty="0"/>
          </a:p>
        </p:txBody>
      </p:sp>
      <p:grpSp>
        <p:nvGrpSpPr>
          <p:cNvPr id="95" name="Group 94">
            <a:extLst>
              <a:ext uri="{FF2B5EF4-FFF2-40B4-BE49-F238E27FC236}">
                <a16:creationId xmlns:a16="http://schemas.microsoft.com/office/drawing/2014/main" id="{3C16EB93-E299-481D-A004-769603D375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37600" y="3600"/>
            <a:ext cx="6854400" cy="6854400"/>
            <a:chOff x="0" y="3600"/>
            <a:chExt cx="6854400" cy="6854400"/>
          </a:xfrm>
        </p:grpSpPr>
        <p:sp>
          <p:nvSpPr>
            <p:cNvPr id="96" name="Oval 95">
              <a:extLst>
                <a:ext uri="{FF2B5EF4-FFF2-40B4-BE49-F238E27FC236}">
                  <a16:creationId xmlns:a16="http://schemas.microsoft.com/office/drawing/2014/main" id="{6CD13B55-E709-4E18-924B-655433A928E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 y="36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6A3B2E1D-0135-45FF-990A-436697D2071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 y="199202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62BD9E0F-507C-49AD-B619-B42B4D342D6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Obraz 3">
            <a:extLst>
              <a:ext uri="{FF2B5EF4-FFF2-40B4-BE49-F238E27FC236}">
                <a16:creationId xmlns:a16="http://schemas.microsoft.com/office/drawing/2014/main" id="{D2B97B6B-DFCA-4EAA-8BE4-85668BE1C646}"/>
              </a:ext>
            </a:extLst>
          </p:cNvPr>
          <p:cNvPicPr>
            <a:picLocks noChangeAspect="1"/>
          </p:cNvPicPr>
          <p:nvPr/>
        </p:nvPicPr>
        <p:blipFill rotWithShape="1">
          <a:blip r:embed="rId2"/>
          <a:srcRect t="9188" r="-1" b="17561"/>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42234422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28" name="Rectangle 27">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Oval 28">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0" name="Oval 29">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67" name="Group 30">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36" name="Rectangle 35">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7" name="Rectangle 36">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68" name="Group 31">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34" name="Rectangle 33">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5" name="Rectangle 34">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33" name="Rectangle 32">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39" name="Rectangle 38">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41" name="Rectangle 40">
            <a:extLst>
              <a:ext uri="{FF2B5EF4-FFF2-40B4-BE49-F238E27FC236}">
                <a16:creationId xmlns:a16="http://schemas.microsoft.com/office/drawing/2014/main" id="{EB9B5A19-3592-48E2-BC31-90E092BD6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E2548C40-4C00-4E91-BFA6-84B4D66225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44" name="Rectangle 43">
              <a:extLst>
                <a:ext uri="{FF2B5EF4-FFF2-40B4-BE49-F238E27FC236}">
                  <a16:creationId xmlns:a16="http://schemas.microsoft.com/office/drawing/2014/main" id="{B6EE6BCA-C84E-4BED-B084-F599F7EE689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4695526-4BAA-4EFE-91C1-1E446117C0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0DF9B86-7987-40DC-85D6-479F5A2E87C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A5465368-1AF5-43D6-BAD2-6BE8B04D94C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52" name="Rectangle 51">
                <a:extLst>
                  <a:ext uri="{FF2B5EF4-FFF2-40B4-BE49-F238E27FC236}">
                    <a16:creationId xmlns:a16="http://schemas.microsoft.com/office/drawing/2014/main" id="{CEB28D27-BDED-4D8C-94FC-58E93235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77AC833D-449C-45F4-9851-216F3681F2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09528AAE-A1EB-446C-81BE-BA5E4490E4E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50" name="Rectangle 49">
                <a:extLst>
                  <a:ext uri="{FF2B5EF4-FFF2-40B4-BE49-F238E27FC236}">
                    <a16:creationId xmlns:a16="http://schemas.microsoft.com/office/drawing/2014/main" id="{9F7C0F2C-B581-402B-B4C4-6DFB71314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56A6B0D-707F-420B-BF4D-2CB60CCCA0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ectangle 48">
              <a:extLst>
                <a:ext uri="{FF2B5EF4-FFF2-40B4-BE49-F238E27FC236}">
                  <a16:creationId xmlns:a16="http://schemas.microsoft.com/office/drawing/2014/main" id="{F8B7A59E-D61A-4BEB-A38A-1E8E5EBB837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ectangle 54">
            <a:extLst>
              <a:ext uri="{FF2B5EF4-FFF2-40B4-BE49-F238E27FC236}">
                <a16:creationId xmlns:a16="http://schemas.microsoft.com/office/drawing/2014/main" id="{DD99E1B6-CBC4-4306-9DFC-847D6D135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bg2">
                  <a:alpha val="40000"/>
                </a:schemeClr>
              </a:gs>
              <a:gs pos="100000">
                <a:schemeClr val="bg2">
                  <a:alpha val="80000"/>
                </a:schemeClr>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ytuł 1">
            <a:extLst>
              <a:ext uri="{FF2B5EF4-FFF2-40B4-BE49-F238E27FC236}">
                <a16:creationId xmlns:a16="http://schemas.microsoft.com/office/drawing/2014/main" id="{53FFB88A-EED6-43BF-92D1-2D71C48BFE48}"/>
              </a:ext>
            </a:extLst>
          </p:cNvPr>
          <p:cNvSpPr>
            <a:spLocks noGrp="1"/>
          </p:cNvSpPr>
          <p:nvPr>
            <p:ph type="title"/>
          </p:nvPr>
        </p:nvSpPr>
        <p:spPr>
          <a:xfrm>
            <a:off x="540001" y="549275"/>
            <a:ext cx="4276708" cy="5460907"/>
          </a:xfrm>
        </p:spPr>
        <p:txBody>
          <a:bodyPr vert="horz" lIns="91440" tIns="45720" rIns="91440" bIns="45720" rtlCol="0" anchor="b">
            <a:normAutofit fontScale="90000"/>
          </a:bodyPr>
          <a:lstStyle/>
          <a:p>
            <a:pPr>
              <a:lnSpc>
                <a:spcPct val="150000"/>
              </a:lnSpc>
            </a:pPr>
            <a:r>
              <a:rPr lang="en-US" sz="2200" dirty="0"/>
              <a:t> </a:t>
            </a:r>
            <a:r>
              <a:rPr lang="en-US" sz="2200" dirty="0" err="1"/>
              <a:t>Archanioł</a:t>
            </a:r>
            <a:r>
              <a:rPr lang="en-US" sz="2200" dirty="0"/>
              <a:t> </a:t>
            </a:r>
            <a:r>
              <a:rPr lang="en-US" sz="2200" dirty="0" err="1"/>
              <a:t>Michał</a:t>
            </a:r>
            <a:r>
              <a:rPr lang="en-US" sz="2200" dirty="0"/>
              <a:t> jest  </a:t>
            </a:r>
            <a:r>
              <a:rPr lang="en-US" sz="2200" dirty="0" err="1"/>
              <a:t>wojownikiem</a:t>
            </a:r>
            <a:r>
              <a:rPr lang="en-US" sz="2200" dirty="0"/>
              <a:t> </a:t>
            </a:r>
            <a:r>
              <a:rPr lang="en-US" sz="2200" dirty="0" err="1"/>
              <a:t>ognistym</a:t>
            </a:r>
            <a:r>
              <a:rPr lang="en-US" sz="2200" dirty="0"/>
              <a:t> </a:t>
            </a:r>
            <a:r>
              <a:rPr lang="en-US" sz="2200" dirty="0" err="1"/>
              <a:t>oraz</a:t>
            </a:r>
            <a:r>
              <a:rPr lang="en-US" sz="2200" dirty="0"/>
              <a:t> </a:t>
            </a:r>
            <a:r>
              <a:rPr lang="en-US" sz="2200" dirty="0" err="1"/>
              <a:t>Księciem</a:t>
            </a:r>
            <a:r>
              <a:rPr lang="en-US" sz="2200" dirty="0"/>
              <a:t> </a:t>
            </a:r>
            <a:r>
              <a:rPr lang="en-US" sz="2200" dirty="0" err="1"/>
              <a:t>Niebiańskiej</a:t>
            </a:r>
            <a:r>
              <a:rPr lang="en-US" sz="2200" dirty="0"/>
              <a:t> </a:t>
            </a:r>
            <a:r>
              <a:rPr lang="en-US" sz="2200" dirty="0" err="1"/>
              <a:t>Armii</a:t>
            </a:r>
            <a:r>
              <a:rPr lang="en-US" sz="2200" dirty="0"/>
              <a:t>. </a:t>
            </a:r>
            <a:r>
              <a:rPr lang="en-US" sz="2200" dirty="0" err="1"/>
              <a:t>Walczy</a:t>
            </a:r>
            <a:r>
              <a:rPr lang="en-US" sz="2200" dirty="0"/>
              <a:t> </a:t>
            </a:r>
            <a:r>
              <a:rPr lang="en-US" sz="2200" dirty="0" err="1"/>
              <a:t>ona</a:t>
            </a:r>
            <a:r>
              <a:rPr lang="en-US" sz="2200" dirty="0"/>
              <a:t> w </a:t>
            </a:r>
            <a:r>
              <a:rPr lang="en-US" sz="2200" dirty="0" err="1"/>
              <a:t>imię</a:t>
            </a:r>
            <a:r>
              <a:rPr lang="en-US" sz="2200" dirty="0"/>
              <a:t> </a:t>
            </a:r>
            <a:r>
              <a:rPr lang="en-US" sz="2200" dirty="0" err="1"/>
              <a:t>sprawiedliwości</a:t>
            </a:r>
            <a:r>
              <a:rPr lang="en-US" sz="2200" dirty="0"/>
              <a:t> </a:t>
            </a:r>
            <a:r>
              <a:rPr lang="en-US" sz="2200" dirty="0" err="1"/>
              <a:t>i</a:t>
            </a:r>
            <a:r>
              <a:rPr lang="en-US" sz="2200" dirty="0"/>
              <a:t> </a:t>
            </a:r>
            <a:r>
              <a:rPr lang="en-US" sz="2200" dirty="0" err="1"/>
              <a:t>prawa</a:t>
            </a:r>
            <a:r>
              <a:rPr lang="en-US" sz="2200" dirty="0"/>
              <a:t>. </a:t>
            </a:r>
            <a:r>
              <a:rPr lang="en-US" sz="2200" dirty="0" err="1"/>
              <a:t>Pomaga</a:t>
            </a:r>
            <a:r>
              <a:rPr lang="en-US" sz="2200" dirty="0"/>
              <a:t> </a:t>
            </a:r>
            <a:r>
              <a:rPr lang="en-US" sz="2200" dirty="0" err="1"/>
              <a:t>wszystkim</a:t>
            </a:r>
            <a:r>
              <a:rPr lang="en-US" sz="2200" dirty="0"/>
              <a:t>, </a:t>
            </a:r>
            <a:r>
              <a:rPr lang="en-US" sz="2200" dirty="0" err="1"/>
              <a:t>którzy</a:t>
            </a:r>
            <a:r>
              <a:rPr lang="en-US" sz="2200" dirty="0"/>
              <a:t> </a:t>
            </a:r>
            <a:r>
              <a:rPr lang="en-US" sz="2200" dirty="0" err="1"/>
              <a:t>znajdują</a:t>
            </a:r>
            <a:r>
              <a:rPr lang="en-US" sz="2200" dirty="0"/>
              <a:t> </a:t>
            </a:r>
            <a:r>
              <a:rPr lang="en-US" sz="2200" dirty="0" err="1"/>
              <a:t>się</a:t>
            </a:r>
            <a:r>
              <a:rPr lang="en-US" sz="2200" dirty="0"/>
              <a:t> w </a:t>
            </a:r>
            <a:r>
              <a:rPr lang="en-US" sz="2200" dirty="0" err="1"/>
              <a:t>ogromnym</a:t>
            </a:r>
            <a:r>
              <a:rPr lang="en-US" sz="2200" dirty="0"/>
              <a:t> </a:t>
            </a:r>
            <a:r>
              <a:rPr lang="en-US" sz="2200" dirty="0" err="1"/>
              <a:t>ucisku</a:t>
            </a:r>
            <a:r>
              <a:rPr lang="en-US" sz="2200" dirty="0"/>
              <a:t>. </a:t>
            </a:r>
            <a:r>
              <a:rPr lang="en-US" sz="2200" dirty="0" err="1"/>
              <a:t>Obdarowuje</a:t>
            </a:r>
            <a:r>
              <a:rPr lang="en-US" sz="2200" dirty="0"/>
              <a:t> on </a:t>
            </a:r>
            <a:r>
              <a:rPr lang="en-US" sz="2200" dirty="0" err="1"/>
              <a:t>również</a:t>
            </a:r>
            <a:r>
              <a:rPr lang="en-US" sz="2200" dirty="0"/>
              <a:t> </a:t>
            </a:r>
            <a:r>
              <a:rPr lang="en-US" sz="2200" dirty="0" err="1"/>
              <a:t>cierpliwością</a:t>
            </a:r>
            <a:r>
              <a:rPr lang="en-US" sz="2200" dirty="0"/>
              <a:t> </a:t>
            </a:r>
            <a:r>
              <a:rPr lang="en-US" sz="2200" dirty="0" err="1"/>
              <a:t>i</a:t>
            </a:r>
            <a:r>
              <a:rPr lang="en-US" sz="2200" dirty="0"/>
              <a:t> </a:t>
            </a:r>
            <a:r>
              <a:rPr lang="en-US" sz="2200" dirty="0" err="1"/>
              <a:t>szczęściem</a:t>
            </a:r>
            <a:r>
              <a:rPr lang="en-US" sz="2200" dirty="0"/>
              <a:t>. </a:t>
            </a:r>
            <a:r>
              <a:rPr lang="en-US" sz="2200" dirty="0" err="1"/>
              <a:t>Archanioł</a:t>
            </a:r>
            <a:r>
              <a:rPr lang="en-US" sz="2200" dirty="0"/>
              <a:t> </a:t>
            </a:r>
            <a:r>
              <a:rPr lang="en-US" sz="2200" dirty="0" err="1"/>
              <a:t>Michał</a:t>
            </a:r>
            <a:r>
              <a:rPr lang="en-US" sz="2200" dirty="0"/>
              <a:t> </a:t>
            </a:r>
            <a:r>
              <a:rPr lang="en-US" sz="2200" dirty="0" err="1"/>
              <a:t>patronuje</a:t>
            </a:r>
            <a:r>
              <a:rPr lang="en-US" sz="2200" dirty="0"/>
              <a:t> </a:t>
            </a:r>
            <a:r>
              <a:rPr lang="en-US" sz="2200" dirty="0" err="1"/>
              <a:t>również</a:t>
            </a:r>
            <a:r>
              <a:rPr lang="en-US" sz="2200" dirty="0"/>
              <a:t> </a:t>
            </a:r>
            <a:r>
              <a:rPr lang="en-US" sz="2200" dirty="0" err="1"/>
              <a:t>jednostkom</a:t>
            </a:r>
            <a:r>
              <a:rPr lang="en-US" sz="2200" dirty="0"/>
              <a:t> </a:t>
            </a:r>
            <a:r>
              <a:rPr lang="en-US" sz="2200" dirty="0" err="1"/>
              <a:t>powietrznodesantowym</a:t>
            </a:r>
            <a:r>
              <a:rPr lang="en-US" sz="2200" dirty="0"/>
              <a:t> </a:t>
            </a:r>
            <a:r>
              <a:rPr lang="en-US" sz="2200" dirty="0" err="1"/>
              <a:t>głównie</a:t>
            </a:r>
            <a:r>
              <a:rPr lang="en-US" sz="2200" dirty="0"/>
              <a:t> w 1 </a:t>
            </a:r>
            <a:r>
              <a:rPr lang="en-US" sz="2200" dirty="0" err="1"/>
              <a:t>Pułku</a:t>
            </a:r>
            <a:r>
              <a:rPr lang="en-US" sz="2200" dirty="0"/>
              <a:t> </a:t>
            </a:r>
            <a:r>
              <a:rPr lang="en-US" sz="2200" dirty="0" err="1"/>
              <a:t>Powietrznodesantowy</a:t>
            </a:r>
            <a:r>
              <a:rPr lang="en-US" sz="2200" dirty="0"/>
              <a:t> </a:t>
            </a:r>
            <a:r>
              <a:rPr lang="en-US" sz="2200" dirty="0" err="1"/>
              <a:t>Huzarów</a:t>
            </a:r>
            <a:r>
              <a:rPr lang="en-US" sz="2200" dirty="0"/>
              <a:t> ,1 </a:t>
            </a:r>
            <a:r>
              <a:rPr lang="en-US" sz="2200" dirty="0" err="1"/>
              <a:t>Pułku</a:t>
            </a:r>
            <a:r>
              <a:rPr lang="en-US" sz="2200" dirty="0"/>
              <a:t> </a:t>
            </a:r>
            <a:r>
              <a:rPr lang="en-US" sz="2200" dirty="0" err="1"/>
              <a:t>Powietrznodesantowy</a:t>
            </a:r>
            <a:r>
              <a:rPr lang="en-US" sz="2200" dirty="0"/>
              <a:t> </a:t>
            </a:r>
            <a:r>
              <a:rPr lang="en-US" sz="2200" dirty="0" err="1"/>
              <a:t>Szaserów</a:t>
            </a:r>
            <a:r>
              <a:rPr lang="en-US" sz="2200" dirty="0"/>
              <a:t>.</a:t>
            </a:r>
          </a:p>
        </p:txBody>
      </p:sp>
      <p:pic>
        <p:nvPicPr>
          <p:cNvPr id="4" name="Symbol zastępczy zawartości 3">
            <a:extLst>
              <a:ext uri="{FF2B5EF4-FFF2-40B4-BE49-F238E27FC236}">
                <a16:creationId xmlns:a16="http://schemas.microsoft.com/office/drawing/2014/main" id="{4B9843C4-726C-4C44-8DFE-C6B8A9A6600E}"/>
              </a:ext>
            </a:extLst>
          </p:cNvPr>
          <p:cNvPicPr>
            <a:picLocks noGrp="1" noChangeAspect="1"/>
          </p:cNvPicPr>
          <p:nvPr>
            <p:ph idx="1"/>
          </p:nvPr>
        </p:nvPicPr>
        <p:blipFill>
          <a:blip r:embed="rId2"/>
          <a:stretch>
            <a:fillRect/>
          </a:stretch>
        </p:blipFill>
        <p:spPr>
          <a:xfrm>
            <a:off x="8661447" y="501775"/>
            <a:ext cx="2394020" cy="5768725"/>
          </a:xfrm>
          <a:prstGeom prst="rect">
            <a:avLst/>
          </a:prstGeom>
        </p:spPr>
      </p:pic>
    </p:spTree>
    <p:extLst>
      <p:ext uri="{BB962C8B-B14F-4D97-AF65-F5344CB8AC3E}">
        <p14:creationId xmlns:p14="http://schemas.microsoft.com/office/powerpoint/2010/main" val="5366446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6B683D-13FA-4605-8648-01FC9C82FE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77" name="Rectangle 60">
              <a:extLst>
                <a:ext uri="{FF2B5EF4-FFF2-40B4-BE49-F238E27FC236}">
                  <a16:creationId xmlns:a16="http://schemas.microsoft.com/office/drawing/2014/main" id="{9852A959-AA36-4E4C-940B-F33A7BE0ABC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FFFC38A9-EA65-4BD6-A6E1-CAD07CCB810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62">
              <a:extLst>
                <a:ext uri="{FF2B5EF4-FFF2-40B4-BE49-F238E27FC236}">
                  <a16:creationId xmlns:a16="http://schemas.microsoft.com/office/drawing/2014/main" id="{F9E36CA9-9013-4306-B36F-2E349B6FEDB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4" name="Group 63">
              <a:extLst>
                <a:ext uri="{FF2B5EF4-FFF2-40B4-BE49-F238E27FC236}">
                  <a16:creationId xmlns:a16="http://schemas.microsoft.com/office/drawing/2014/main" id="{CE8D3FFE-4362-43F6-99D3-1B83F7AD594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80" name="Rectangle 68">
                <a:extLst>
                  <a:ext uri="{FF2B5EF4-FFF2-40B4-BE49-F238E27FC236}">
                    <a16:creationId xmlns:a16="http://schemas.microsoft.com/office/drawing/2014/main" id="{F7AA39D6-8796-468A-8C18-D17C0BBF2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9">
                <a:extLst>
                  <a:ext uri="{FF2B5EF4-FFF2-40B4-BE49-F238E27FC236}">
                    <a16:creationId xmlns:a16="http://schemas.microsoft.com/office/drawing/2014/main" id="{75967788-298A-4B75-B02F-0625E5F84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8D0FB4E1-29BE-427B-9999-B25351A07CB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82" name="Rectangle 66">
                <a:extLst>
                  <a:ext uri="{FF2B5EF4-FFF2-40B4-BE49-F238E27FC236}">
                    <a16:creationId xmlns:a16="http://schemas.microsoft.com/office/drawing/2014/main" id="{39914662-C165-4AD1-89C0-F6C47C109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7">
                <a:extLst>
                  <a:ext uri="{FF2B5EF4-FFF2-40B4-BE49-F238E27FC236}">
                    <a16:creationId xmlns:a16="http://schemas.microsoft.com/office/drawing/2014/main" id="{384C8199-BC83-4D02-8937-CF9AB0F4C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Rectangle 65">
              <a:extLst>
                <a:ext uri="{FF2B5EF4-FFF2-40B4-BE49-F238E27FC236}">
                  <a16:creationId xmlns:a16="http://schemas.microsoft.com/office/drawing/2014/main" id="{4A28F3F3-1D22-45C2-8627-C7E4E74BDD0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Rectangle 71">
            <a:extLst>
              <a:ext uri="{FF2B5EF4-FFF2-40B4-BE49-F238E27FC236}">
                <a16:creationId xmlns:a16="http://schemas.microsoft.com/office/drawing/2014/main" id="{9D8267F7-1115-4F9A-BEF5-BB6664BCF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ytuł 1">
            <a:extLst>
              <a:ext uri="{FF2B5EF4-FFF2-40B4-BE49-F238E27FC236}">
                <a16:creationId xmlns:a16="http://schemas.microsoft.com/office/drawing/2014/main" id="{97C562D3-6DC1-49AB-9DD7-EA02750C4AE0}"/>
              </a:ext>
            </a:extLst>
          </p:cNvPr>
          <p:cNvSpPr>
            <a:spLocks noGrp="1"/>
          </p:cNvSpPr>
          <p:nvPr>
            <p:ph type="title"/>
          </p:nvPr>
        </p:nvSpPr>
        <p:spPr>
          <a:xfrm>
            <a:off x="7144660" y="534671"/>
            <a:ext cx="4554821" cy="2186096"/>
          </a:xfrm>
        </p:spPr>
        <p:txBody>
          <a:bodyPr anchor="t">
            <a:noAutofit/>
          </a:bodyPr>
          <a:lstStyle/>
          <a:p>
            <a:r>
              <a:rPr lang="pl-PL" sz="2000" dirty="0"/>
              <a:t>Jest patronem:</a:t>
            </a:r>
            <a:br>
              <a:rPr lang="pl-PL" sz="2000" dirty="0"/>
            </a:br>
            <a:br>
              <a:rPr lang="pl-PL" sz="2000" dirty="0"/>
            </a:br>
            <a:r>
              <a:rPr lang="pl-PL" sz="2000" dirty="0"/>
              <a:t>-państw: Cesarstwa Rzymskiego, Anglii, Austrii, Francji, Hiszpanii, Niemiec, Węgier, </a:t>
            </a:r>
            <a:br>
              <a:rPr lang="pl-PL" sz="2000" dirty="0"/>
            </a:br>
            <a:r>
              <a:rPr lang="pl-PL" sz="2000" dirty="0"/>
              <a:t> Rusi Kijowskiej</a:t>
            </a:r>
            <a:br>
              <a:rPr lang="pl-PL" sz="2000" dirty="0"/>
            </a:br>
            <a:br>
              <a:rPr lang="pl-PL" sz="2000" dirty="0"/>
            </a:br>
            <a:r>
              <a:rPr lang="pl-PL" sz="2000" dirty="0"/>
              <a:t>-miast: Amsterdamu, Łańcuta, Bartoszyc, Kijowa, Brukseli, Archangielska, </a:t>
            </a:r>
            <a:r>
              <a:rPr lang="pl-PL" sz="2000" dirty="0" err="1"/>
              <a:t>Dumfriesu</a:t>
            </a:r>
            <a:r>
              <a:rPr lang="pl-PL" sz="2000" dirty="0"/>
              <a:t>, Mszany Dolnej, Białej Podlaskiej, Sanoka, Żagania, Strzelina</a:t>
            </a:r>
            <a:br>
              <a:rPr lang="pl-PL" sz="2000" dirty="0"/>
            </a:br>
            <a:br>
              <a:rPr lang="pl-PL" sz="2000" dirty="0"/>
            </a:br>
            <a:r>
              <a:rPr lang="pl-PL" sz="2000" dirty="0"/>
              <a:t>-w Polsce: Małopolski, diecezji łomżyńskiej (istnieje ruch Czcicieli              św. Michała Archanioła i Rycerstwo            św. Michała Archanioła) i Płońska</a:t>
            </a:r>
            <a:br>
              <a:rPr lang="pl-PL" sz="2000" dirty="0"/>
            </a:br>
            <a:r>
              <a:rPr lang="pl-PL" sz="2000" dirty="0"/>
              <a:t> </a:t>
            </a:r>
            <a:br>
              <a:rPr lang="pl-PL" sz="2000" dirty="0"/>
            </a:br>
            <a:r>
              <a:rPr lang="pl-PL" sz="2000" dirty="0"/>
              <a:t>-mierniczych, radiologów, rytowników, szermierzy, szlifierzy, złotników, żołnierzy, policjantów, a także dobrej śmierci</a:t>
            </a:r>
          </a:p>
        </p:txBody>
      </p:sp>
      <p:sp>
        <p:nvSpPr>
          <p:cNvPr id="3" name="Symbol zastępczy zawartości 2">
            <a:extLst>
              <a:ext uri="{FF2B5EF4-FFF2-40B4-BE49-F238E27FC236}">
                <a16:creationId xmlns:a16="http://schemas.microsoft.com/office/drawing/2014/main" id="{13D1B2DD-C749-417C-813E-1784A257C496}"/>
              </a:ext>
            </a:extLst>
          </p:cNvPr>
          <p:cNvSpPr>
            <a:spLocks noGrp="1"/>
          </p:cNvSpPr>
          <p:nvPr>
            <p:ph idx="1"/>
          </p:nvPr>
        </p:nvSpPr>
        <p:spPr>
          <a:xfrm>
            <a:off x="3049406" y="5312164"/>
            <a:ext cx="4095254" cy="1030558"/>
          </a:xfrm>
        </p:spPr>
        <p:txBody>
          <a:bodyPr anchor="t">
            <a:normAutofit/>
          </a:bodyPr>
          <a:lstStyle/>
          <a:p>
            <a:pPr marL="0" indent="0">
              <a:buNone/>
            </a:pPr>
            <a:endParaRPr lang="pl-PL" dirty="0"/>
          </a:p>
        </p:txBody>
      </p:sp>
      <p:grpSp>
        <p:nvGrpSpPr>
          <p:cNvPr id="74" name="Group 73">
            <a:extLst>
              <a:ext uri="{FF2B5EF4-FFF2-40B4-BE49-F238E27FC236}">
                <a16:creationId xmlns:a16="http://schemas.microsoft.com/office/drawing/2014/main" id="{B88B1285-8063-4B0C-BC7D-E13E22CBC1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2685" y="-166912"/>
            <a:ext cx="4774524" cy="4774524"/>
            <a:chOff x="2387545" y="19050"/>
            <a:chExt cx="4774524" cy="4774524"/>
          </a:xfrm>
        </p:grpSpPr>
        <p:sp>
          <p:nvSpPr>
            <p:cNvPr id="75" name="Oval 74">
              <a:extLst>
                <a:ext uri="{FF2B5EF4-FFF2-40B4-BE49-F238E27FC236}">
                  <a16:creationId xmlns:a16="http://schemas.microsoft.com/office/drawing/2014/main" id="{55D9E0E1-0E24-4E03-BDB4-DAAF547CD47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2387545" y="19050"/>
              <a:ext cx="4774524" cy="4774524"/>
            </a:xfrm>
            <a:prstGeom prst="ellipse">
              <a:avLst/>
            </a:prstGeom>
            <a:solidFill>
              <a:schemeClr val="accent2">
                <a:alpha val="4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62FF4AB-6535-4C1F-8AF4-68CDC7C82AD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2565836" y="1193574"/>
              <a:ext cx="3600000" cy="360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Oval 77">
            <a:extLst>
              <a:ext uri="{FF2B5EF4-FFF2-40B4-BE49-F238E27FC236}">
                <a16:creationId xmlns:a16="http://schemas.microsoft.com/office/drawing/2014/main" id="{39C45301-BF3C-412B-A22C-DB52E073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783929"/>
            <a:ext cx="3751944" cy="3751944"/>
          </a:xfrm>
          <a:prstGeom prst="ellipse">
            <a:avLst/>
          </a:prstGeom>
          <a:solidFill>
            <a:schemeClr val="accent1">
              <a:alpha val="60000"/>
            </a:schemeClr>
          </a:solidFill>
          <a:ln>
            <a:noFill/>
          </a:ln>
          <a:effectLst>
            <a:softEdge rad="762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a:extLst>
              <a:ext uri="{FF2B5EF4-FFF2-40B4-BE49-F238E27FC236}">
                <a16:creationId xmlns:a16="http://schemas.microsoft.com/office/drawing/2014/main" id="{800F6FE0-43BD-437F-B5DF-BAAD4E5A5945}"/>
              </a:ext>
            </a:extLst>
          </p:cNvPr>
          <p:cNvPicPr>
            <a:picLocks noChangeAspect="1"/>
          </p:cNvPicPr>
          <p:nvPr/>
        </p:nvPicPr>
        <p:blipFill rotWithShape="1">
          <a:blip r:embed="rId2"/>
          <a:srcRect b="21500"/>
          <a:stretch/>
        </p:blipFill>
        <p:spPr>
          <a:xfrm>
            <a:off x="2622284" y="172452"/>
            <a:ext cx="4320000" cy="4320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635000"/>
          </a:effectLst>
        </p:spPr>
      </p:pic>
      <p:pic>
        <p:nvPicPr>
          <p:cNvPr id="4" name="Obraz 3">
            <a:extLst>
              <a:ext uri="{FF2B5EF4-FFF2-40B4-BE49-F238E27FC236}">
                <a16:creationId xmlns:a16="http://schemas.microsoft.com/office/drawing/2014/main" id="{3F03AC40-BBCA-447E-ABFD-69F7FD31C8A5}"/>
              </a:ext>
            </a:extLst>
          </p:cNvPr>
          <p:cNvPicPr>
            <a:picLocks noChangeAspect="1"/>
          </p:cNvPicPr>
          <p:nvPr/>
        </p:nvPicPr>
        <p:blipFill rotWithShape="1">
          <a:blip r:embed="rId3"/>
          <a:srcRect t="10720" r="-5" b="776"/>
          <a:stretch/>
        </p:blipFill>
        <p:spPr>
          <a:xfrm>
            <a:off x="198291" y="3066960"/>
            <a:ext cx="3600000" cy="3600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508000"/>
          </a:effectLst>
        </p:spPr>
      </p:pic>
    </p:spTree>
    <p:extLst>
      <p:ext uri="{BB962C8B-B14F-4D97-AF65-F5344CB8AC3E}">
        <p14:creationId xmlns:p14="http://schemas.microsoft.com/office/powerpoint/2010/main" val="36182072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GlowVTI">
  <a:themeElements>
    <a:clrScheme name="Glow">
      <a:dk1>
        <a:sysClr val="windowText" lastClr="000000"/>
      </a:dk1>
      <a:lt1>
        <a:sysClr val="window" lastClr="FFFFFF"/>
      </a:lt1>
      <a:dk2>
        <a:srgbClr val="000000"/>
      </a:dk2>
      <a:lt2>
        <a:srgbClr val="F2F2F2"/>
      </a:lt2>
      <a:accent1>
        <a:srgbClr val="00BAC8"/>
      </a:accent1>
      <a:accent2>
        <a:srgbClr val="794DFF"/>
      </a:accent2>
      <a:accent3>
        <a:srgbClr val="00D17D"/>
      </a:accent3>
      <a:accent4>
        <a:srgbClr val="E69500"/>
      </a:accent4>
      <a:accent5>
        <a:srgbClr val="FE5D21"/>
      </a:accent5>
      <a:accent6>
        <a:srgbClr val="404040"/>
      </a:accent6>
      <a:hlink>
        <a:srgbClr val="3E8FF1"/>
      </a:hlink>
      <a:folHlink>
        <a:srgbClr val="939393"/>
      </a:folHlink>
    </a:clrScheme>
    <a:fontScheme name="Blur">
      <a:majorFont>
        <a:latin typeface="Bell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owVTI" id="{D5B5AA20-F6D3-43B8-AF6B-ECAF69256418}" vid="{93025AB5-1D44-4CD3-9BC3-729F6E11E040}"/>
    </a:ext>
  </a:extLst>
</a:theme>
</file>

<file path=docProps/app.xml><?xml version="1.0" encoding="utf-8"?>
<Properties xmlns="http://schemas.openxmlformats.org/officeDocument/2006/extended-properties" xmlns:vt="http://schemas.openxmlformats.org/officeDocument/2006/docPropsVTypes">
  <TotalTime>352</TotalTime>
  <Words>639</Words>
  <Application>Microsoft Office PowerPoint</Application>
  <PresentationFormat>Panoramiczny</PresentationFormat>
  <Paragraphs>19</Paragraphs>
  <Slides>13</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13</vt:i4>
      </vt:variant>
    </vt:vector>
  </HeadingPairs>
  <TitlesOfParts>
    <vt:vector size="17" baseType="lpstr">
      <vt:lpstr>Arial</vt:lpstr>
      <vt:lpstr>Avenir Next LT Pro</vt:lpstr>
      <vt:lpstr>Bell MT</vt:lpstr>
      <vt:lpstr>GlowVTI</vt:lpstr>
      <vt:lpstr>Św. Michał Archanioł</vt:lpstr>
      <vt:lpstr>Archanioł Michał – jeden z archaniołów             w judaizmie, chrześcijaństwie                  i islamie, święty Kościoła katolickiego             i prawosławnego.</vt:lpstr>
      <vt:lpstr>Według tradycji chrześcijańskiej                          i żydowskiej, kiedy Szatan zbuntował się przeciwko Bogu i nakłonił do buntu sporą część aniołów, Michał miał wystąpić jako pierwszy przeciwko niemu z okrzykiem: Któż jak Bóg!</vt:lpstr>
      <vt:lpstr>Michał to jeden                             z ważniejszych aniołów                  w judaizmie i islamie. Uważany jest za księcia aniołów, archanioła, któremu Bóg powierza zadania wymagające szczególnej siły. Wstawia się u Miłosiernego Ojca              za ludźmi, to anioł stróż ludu chrześcijańskiego.                 Dba o umierających                 i prowadzi ich do nieba.</vt:lpstr>
      <vt:lpstr>Posiada patronat nad kaplicami cmentarnymi. Na wielu dziełach przedstawiono go z wagą, która służy do odmierzania dobrych uczynków. Natomiast symbolem ich jest złoto             i dlatego jest też stróżem złotników       i rytowników. Kult religijny                     św. Michała trwa nieprzerwanie                         od początku chrześcijaństwa. Kolejnym atrybutem archanioła                                   jest ognisty miecz. </vt:lpstr>
      <vt:lpstr>Ku jego czci wzniesiono budowle, które są miejscami pielgrzymek. Do najważniejszych z nich należą:  Opactwo św. Michała Archanioła na Mont-Saint-Michel we Francji oraz Sanktuarium św. Michała Archanioła w Monte Sant’Angelo we Włoszech.</vt:lpstr>
      <vt:lpstr>Wierni wzywają Michała Archanioła w walce przeciw siłom zła. Sądzą,         że pomaga odnaleźć wewnętrzne światło. Historycy uważają,                  że jest obrońcą Izraela i Kościoła katolickiego. To patron policjantów, żołnierzy i małych dzieci, pielgrzymów i ludzi obcych.</vt:lpstr>
      <vt:lpstr> Archanioł Michał jest  wojownikiem ognistym oraz Księciem Niebiańskiej Armii. Walczy ona w imię sprawiedliwości i prawa. Pomaga wszystkim, którzy znajdują się w ogromnym ucisku. Obdarowuje on również cierpliwością i szczęściem. Archanioł Michał patronuje również jednostkom powietrznodesantowym głównie w 1 Pułku Powietrznodesantowy Huzarów ,1 Pułku Powietrznodesantowy Szaserów.</vt:lpstr>
      <vt:lpstr>Jest patronem:  -państw: Cesarstwa Rzymskiego, Anglii, Austrii, Francji, Hiszpanii, Niemiec, Węgier,   Rusi Kijowskiej  -miast: Amsterdamu, Łańcuta, Bartoszyc, Kijowa, Brukseli, Archangielska, Dumfriesu, Mszany Dolnej, Białej Podlaskiej, Sanoka, Żagania, Strzelina  -w Polsce: Małopolski, diecezji łomżyńskiej (istnieje ruch Czcicieli              św. Michała Archanioła i Rycerstwo            św. Michała Archanioła) i Płońska   -mierniczych, radiologów, rytowników, szermierzy, szlifierzy, złotników, żołnierzy, policjantów, a także dobrej śmierci</vt:lpstr>
      <vt:lpstr>Michał Anioł widnieje na herbach wielu miast miast: Archangielska, Białej Podlaskiej, Dolska, Głubczyc, Kijowa, Łańcuta, Sanoka, Strzelina, Strzyżowa, Zawidowa. Wizerunek świętego pojawia się również na herbach gminy Ornontowice, gminy Telatyn, powiatu łańcuckiego oraz powiatu wołomińskiego. Należy także            do symboliki wielkich książąt Rusi Kijowskiej, województw kijowskiego              i nowogródzkiego, a także Księstwa Ruskiego.</vt:lpstr>
      <vt:lpstr>Święto Michała Archanioła</vt:lpstr>
      <vt:lpstr>Modlitwa do Św. Michała Archanioła</vt:lpstr>
      <vt:lpstr>Paulina Wiszyńska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Św. Michał Archanioł</dc:title>
  <dc:creator>Paulina Wiszyńska</dc:creator>
  <cp:lastModifiedBy>Maria Harasik</cp:lastModifiedBy>
  <cp:revision>4</cp:revision>
  <dcterms:created xsi:type="dcterms:W3CDTF">2021-11-29T17:16:49Z</dcterms:created>
  <dcterms:modified xsi:type="dcterms:W3CDTF">2021-12-07T19:16:31Z</dcterms:modified>
</cp:coreProperties>
</file>