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6" r:id="rId8"/>
    <p:sldId id="268" r:id="rId9"/>
    <p:sldId id="261" r:id="rId10"/>
    <p:sldId id="267" r:id="rId11"/>
    <p:sldId id="262" r:id="rId12"/>
    <p:sldId id="269" r:id="rId13"/>
    <p:sldId id="263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28.04.2020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NIEBEZPIECZEŃSTWA INTERNETU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22532" name="Picture 4" descr="http://g.gazetaprawna.pl/p/_wspolne/pliki/645000/645263-657-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01008"/>
            <a:ext cx="6257925" cy="3076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eo.org.pl/sites/default/files/WLACZ%20SIE/wlacz_krytyczne_myslenie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048672" cy="60486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62068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https://gimcedynia.edupage.org/files/PRAWNE_ASPEKTY_CYBERPRZEMOCY.pdf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43608" y="134076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http://www.ceo.org.pl/pl/media/news/cyberprzemoc-i-mowa-nienawisci-w-internecie-biblioteczka-materialow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B053169-0D5C-423E-AC62-9961A1D20DE8}"/>
              </a:ext>
            </a:extLst>
          </p:cNvPr>
          <p:cNvSpPr txBox="1"/>
          <p:nvPr/>
        </p:nvSpPr>
        <p:spPr>
          <a:xfrm>
            <a:off x="647564" y="2276872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/>
              <a:t>Życzę Wam</a:t>
            </a:r>
          </a:p>
          <a:p>
            <a:pPr algn="ctr"/>
            <a:r>
              <a:rPr lang="pl-PL" sz="4400" dirty="0"/>
              <a:t>mądrego korzystania</a:t>
            </a:r>
            <a:br>
              <a:rPr lang="pl-PL" sz="4400" dirty="0"/>
            </a:br>
            <a:r>
              <a:rPr lang="pl-PL" sz="4400" dirty="0"/>
              <a:t>z mediów</a:t>
            </a:r>
            <a:br>
              <a:rPr lang="pl-PL" sz="4400" dirty="0"/>
            </a:br>
            <a:r>
              <a:rPr lang="pl-PL" sz="4400" dirty="0">
                <a:sym typeface="Wingdings" panose="05000000000000000000" pitchFamily="2" charset="2"/>
              </a:rPr>
              <a:t></a:t>
            </a:r>
            <a:r>
              <a:rPr lang="pl-PL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03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9600" dirty="0">
                <a:sym typeface="Wingdings" pitchFamily="2" charset="2"/>
              </a:rPr>
              <a:t></a:t>
            </a:r>
            <a:endParaRPr lang="pl-PL" sz="9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61E245-732E-4D27-A8C1-2DEDD413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lekcji: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E21B57-00D6-4CC5-A7C2-989512331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Wyjaśnienie pojęcia cyberprzemocy i jej rodzajów;</a:t>
            </a:r>
          </a:p>
          <a:p>
            <a:r>
              <a:rPr lang="pl-PL" dirty="0"/>
              <a:t>Omówienie zasad roztropnego korzystania</a:t>
            </a:r>
            <a:br>
              <a:rPr lang="pl-PL" dirty="0"/>
            </a:br>
            <a:r>
              <a:rPr lang="pl-PL" dirty="0"/>
              <a:t>z Internetu.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9997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CYBERPRZEMOC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Zachowanie z użyciem mediów elektronicznych (Internetu, telefonu komórkowego), które krzywdzi emocjonalnie drugiego człowieka.</a:t>
            </a:r>
          </a:p>
          <a:p>
            <a:r>
              <a:rPr lang="pl-PL" dirty="0"/>
              <a:t>Osoby, które jej doświadczyły czują się osamotnione, zranione, , upokorzone</a:t>
            </a:r>
            <a:br>
              <a:rPr lang="pl-PL" dirty="0"/>
            </a:br>
            <a:r>
              <a:rPr lang="pl-PL" dirty="0"/>
              <a:t>i bezradne. Przeżywają złość i strach.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CYBERPTZEMOC MA MIEJSCE, GDY: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Ktoś bez Twojej zgody zamieszcza w Internecie Twoje zdjęcia (również fotomontaż) lub filmy</a:t>
            </a:r>
            <a:br>
              <a:rPr lang="pl-PL" dirty="0"/>
            </a:br>
            <a:r>
              <a:rPr lang="pl-PL" dirty="0"/>
              <a:t>z Twoim udziałem;</a:t>
            </a:r>
          </a:p>
          <a:p>
            <a:r>
              <a:rPr lang="pl-PL" dirty="0"/>
              <a:t>Ktoś rozsyła nieprawdziwe informacje na Twój temat;</a:t>
            </a:r>
          </a:p>
          <a:p>
            <a:r>
              <a:rPr lang="pl-PL" dirty="0"/>
              <a:t>Ktoś Cię ośmiesza, nęka lub podszywa się pod Ciebie.</a:t>
            </a:r>
          </a:p>
        </p:txBody>
      </p:sp>
      <p:pic>
        <p:nvPicPr>
          <p:cNvPr id="4" name="Picture 2" descr="http://g8.infor.pl/p/_files/82000/tel_kom_16182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80238"/>
            <a:ext cx="2952328" cy="22156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CYBERPRZEMOC TO: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Ośmieszanie, obrażanie, straszenie, nękanie, poniżanie kogoś;</a:t>
            </a:r>
          </a:p>
          <a:p>
            <a:r>
              <a:rPr lang="pl-PL" dirty="0"/>
              <a:t>Podszywanie się pod kogoś na blogach, komunikatorach internetowych, portalach społecznościowych, albo wiadomościach e-mail;</a:t>
            </a:r>
          </a:p>
          <a:p>
            <a:r>
              <a:rPr lang="pl-PL" dirty="0"/>
              <a:t>Włamanie się na czyjeś konto (na portalu społecznościowym, komunikatorze lub poczcie internetowej);</a:t>
            </a:r>
          </a:p>
          <a:p>
            <a:r>
              <a:rPr lang="pl-PL" dirty="0"/>
              <a:t>Pisanie obraźliwych lub nieprawdziwych komentarzy na forach internetowych, portalach społecznościowych albo blogach;</a:t>
            </a:r>
          </a:p>
          <a:p>
            <a:r>
              <a:rPr lang="pl-PL" dirty="0"/>
              <a:t>Publikowanie i rozsyłanie obraźliwych lub ośmieszających kogoś filmów, zdjęć lub informacji.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CYBRPRZEMOCY: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589240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SEKSTING</a:t>
            </a:r>
            <a:r>
              <a:rPr lang="pl-PL" dirty="0"/>
              <a:t> – przesyłanie intymnych zdjęć</a:t>
            </a:r>
            <a:br>
              <a:rPr lang="pl-PL" dirty="0"/>
            </a:br>
            <a:r>
              <a:rPr lang="pl-PL" dirty="0"/>
              <a:t>za pomocą telefonu lub Internetu;</a:t>
            </a:r>
          </a:p>
          <a:p>
            <a:r>
              <a:rPr lang="pl-PL" b="1" dirty="0">
                <a:solidFill>
                  <a:schemeClr val="bg1"/>
                </a:solidFill>
              </a:rPr>
              <a:t>HEJTING</a:t>
            </a:r>
            <a:r>
              <a:rPr lang="pl-PL" dirty="0"/>
              <a:t> (</a:t>
            </a:r>
            <a:r>
              <a:rPr lang="pl-PL" dirty="0" err="1"/>
              <a:t>hejterstwo</a:t>
            </a:r>
            <a:r>
              <a:rPr lang="pl-PL" dirty="0"/>
              <a:t>) – bezwzględna, bezzasadna i ostra krytyka czegoś lub kogoś;</a:t>
            </a:r>
          </a:p>
          <a:p>
            <a:r>
              <a:rPr lang="pl-PL" b="1" dirty="0">
                <a:solidFill>
                  <a:schemeClr val="bg1"/>
                </a:solidFill>
              </a:rPr>
              <a:t>STALKING</a:t>
            </a:r>
            <a:r>
              <a:rPr lang="pl-PL" dirty="0"/>
              <a:t> – celowe, uporczywe i długotrwałe działania mające na celu upokorzenie danej osoby, np. wielokrotne telefony, nachodzenie w domu,</a:t>
            </a:r>
            <a:br>
              <a:rPr lang="pl-PL" dirty="0"/>
            </a:br>
            <a:r>
              <a:rPr lang="pl-PL" dirty="0"/>
              <a:t>w szkole, w pracy bez zaproszenia i wbrew woli, złośliwe nagabywanie, naprzykrzanie się;</a:t>
            </a:r>
          </a:p>
          <a:p>
            <a:r>
              <a:rPr lang="pl-PL" b="1" dirty="0">
                <a:solidFill>
                  <a:schemeClr val="bg1"/>
                </a:solidFill>
              </a:rPr>
              <a:t>TROLLING</a:t>
            </a:r>
            <a:r>
              <a:rPr lang="pl-PL" dirty="0"/>
              <a:t> – wysyłanie przez tzw. Trolli kontrowersyjnych lub napastliwych komentarzy na forach dyskusyjnych w celu wywołania kłótni wśród internautów.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yberprzemoc.zstio.eu/images/logos/an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07708" cy="489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ferinternet.pl/images/stories/DBI_2013/plakat_dekalog_prawa_i_obowiazki.jpg"/>
          <p:cNvPicPr>
            <a:picLocks noChangeAspect="1" noChangeArrowheads="1"/>
          </p:cNvPicPr>
          <p:nvPr/>
        </p:nvPicPr>
        <p:blipFill>
          <a:blip r:embed="rId2" cstate="print"/>
          <a:srcRect t="23565" b="38463"/>
          <a:stretch>
            <a:fillRect/>
          </a:stretch>
        </p:blipFill>
        <p:spPr bwMode="auto">
          <a:xfrm>
            <a:off x="323528" y="260648"/>
            <a:ext cx="8359296" cy="63093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szukać informacji 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strony internetowe:</a:t>
            </a:r>
          </a:p>
          <a:p>
            <a:r>
              <a:rPr lang="pl-PL" dirty="0" err="1"/>
              <a:t>www.dbi.pl</a:t>
            </a:r>
            <a:endParaRPr lang="pl-PL" dirty="0"/>
          </a:p>
          <a:p>
            <a:r>
              <a:rPr lang="pl-PL" dirty="0" err="1"/>
              <a:t>www.dzieckowsieci.pl</a:t>
            </a:r>
            <a:endParaRPr lang="pl-PL" dirty="0"/>
          </a:p>
          <a:p>
            <a:r>
              <a:rPr lang="pl-PL" dirty="0" err="1"/>
              <a:t>www.sieciaki.pl</a:t>
            </a:r>
            <a:endParaRPr lang="pl-PL" dirty="0"/>
          </a:p>
          <a:p>
            <a:r>
              <a:rPr lang="pl-PL" dirty="0" err="1"/>
              <a:t>www.duzurnet.pl</a:t>
            </a:r>
            <a:endParaRPr lang="pl-PL" dirty="0"/>
          </a:p>
          <a:p>
            <a:r>
              <a:rPr lang="pl-PL" dirty="0" err="1"/>
              <a:t>www.kidprotect.pl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351</Words>
  <Application>Microsoft Office PowerPoint</Application>
  <PresentationFormat>Pokaz na ekranie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Book Antiqua</vt:lpstr>
      <vt:lpstr>Lucida Sans</vt:lpstr>
      <vt:lpstr>Wingdings</vt:lpstr>
      <vt:lpstr>Wingdings 2</vt:lpstr>
      <vt:lpstr>Wingdings 3</vt:lpstr>
      <vt:lpstr>Wierzchołek</vt:lpstr>
      <vt:lpstr>NIEBEZPIECZEŃSTWA INTERNETU</vt:lpstr>
      <vt:lpstr>Cele lekcji:</vt:lpstr>
      <vt:lpstr>CYBERPRZEMOC</vt:lpstr>
      <vt:lpstr>CYBERPTZEMOC MA MIEJSCE, GDY:</vt:lpstr>
      <vt:lpstr>CYBERPRZEMOC TO:</vt:lpstr>
      <vt:lpstr>RODZAJE CYBRPRZEMOCY:</vt:lpstr>
      <vt:lpstr>Prezentacja programu PowerPoint</vt:lpstr>
      <vt:lpstr>Prezentacja programu PowerPoint</vt:lpstr>
      <vt:lpstr>Gdzie szukać informacji ? 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NIEBEZPIECZEŃSTWA INTERNETU</dc:title>
  <dc:creator>Maciek-5W</dc:creator>
  <cp:lastModifiedBy>Maciej Wojewódka</cp:lastModifiedBy>
  <cp:revision>12</cp:revision>
  <dcterms:created xsi:type="dcterms:W3CDTF">2016-06-13T15:09:06Z</dcterms:created>
  <dcterms:modified xsi:type="dcterms:W3CDTF">2020-04-28T05:48:05Z</dcterms:modified>
</cp:coreProperties>
</file>