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>
        <p:scale>
          <a:sx n="75" d="100"/>
          <a:sy n="75" d="100"/>
        </p:scale>
        <p:origin x="402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3778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37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665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2594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18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0096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5745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3812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60839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7593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5566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05A05-E497-4814-BFF4-7D5E3CA67C5B}" type="datetimeFigureOut">
              <a:rPr lang="pl-PL" smtClean="0"/>
              <a:t>2020-03-23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AF5FC2D3-108C-4191-93F1-459D5429C68C}" type="slidenum">
              <a:rPr lang="pl-PL" smtClean="0"/>
              <a:t>‹#›</a:t>
            </a:fld>
            <a:endParaRPr lang="pl-P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272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C69834E-5EEE-4D61-833E-0492889645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8E5D9BA-46E7-4BFA-9C74-75495BF6F5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B033D76-5800-44B6-AFE9-EE21069351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331" y="638508"/>
            <a:ext cx="10905339" cy="4843439"/>
          </a:xfrm>
          <a:prstGeom prst="rect">
            <a:avLst/>
          </a:prstGeom>
          <a:gradFill>
            <a:gsLst>
              <a:gs pos="0">
                <a:srgbClr val="000001"/>
              </a:gs>
              <a:gs pos="100000">
                <a:srgbClr val="191919"/>
              </a:gs>
            </a:gsLst>
          </a:gradFill>
          <a:ln w="76200" cmpd="sng">
            <a:noFill/>
            <a:miter lim="800000"/>
          </a:ln>
          <a:effectLst>
            <a:outerShdw blurRad="127000" dist="228600" dir="4740000" sx="98000" sy="98000" algn="tl" rotWithShape="0">
              <a:srgbClr val="000000">
                <a:alpha val="34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22D6F85-FFBA-4F81-AEE5-AAA17CB7AA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0204" y="865667"/>
            <a:ext cx="10451592" cy="4389120"/>
          </a:xfrm>
          <a:prstGeom prst="rect">
            <a:avLst/>
          </a:prstGeom>
          <a:ln w="50800" cmpd="sng">
            <a:solidFill>
              <a:srgbClr val="191919"/>
            </a:solidFill>
            <a:miter lim="800000"/>
          </a:ln>
          <a:effectLst>
            <a:innerShdw blurRad="63500" dist="88900" dir="14100000">
              <a:srgbClr val="000000">
                <a:alpha val="30000"/>
              </a:srgbClr>
            </a:innerShdw>
          </a:effectLst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1"/>
          </a:lnRef>
          <a:fillRef idx="1003">
            <a:schemeClr val="lt2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3B31514-E6DF-4357-9EEA-EFB7983080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796" y="1030259"/>
            <a:ext cx="10122408" cy="4059936"/>
          </a:xfrm>
          <a:prstGeom prst="rect">
            <a:avLst/>
          </a:prstGeom>
          <a:ln>
            <a:solidFill>
              <a:srgbClr val="949494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3E440F1-7974-48F8-A338-894C7B58C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57071" y="1584552"/>
            <a:ext cx="9099255" cy="2537251"/>
          </a:xfrm>
        </p:spPr>
        <p:txBody>
          <a:bodyPr anchor="ctr">
            <a:normAutofit/>
          </a:bodyPr>
          <a:lstStyle/>
          <a:p>
            <a:pPr algn="ctr"/>
            <a:r>
              <a:rPr lang="pl-PL" sz="6700">
                <a:solidFill>
                  <a:srgbClr val="454545"/>
                </a:solidFill>
              </a:rPr>
              <a:t>BIBLIA W WYOBRAŹNI ARTYSTÓW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2BC7AD82-3386-4B15-B6A3-13EB6AD825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5372" y="4133234"/>
            <a:ext cx="9120954" cy="744373"/>
          </a:xfrm>
        </p:spPr>
        <p:txBody>
          <a:bodyPr>
            <a:normAutofit/>
          </a:bodyPr>
          <a:lstStyle/>
          <a:p>
            <a:pPr algn="ctr">
              <a:lnSpc>
                <a:spcPct val="110000"/>
              </a:lnSpc>
            </a:pPr>
            <a:r>
              <a:rPr lang="pl-PL" sz="1300">
                <a:solidFill>
                  <a:schemeClr val="accent1"/>
                </a:solidFill>
              </a:rPr>
              <a:t>Wszystkie obrazy pochodzą ze stron o domenach publicznych</a:t>
            </a:r>
          </a:p>
          <a:p>
            <a:pPr algn="ctr">
              <a:lnSpc>
                <a:spcPct val="110000"/>
              </a:lnSpc>
            </a:pPr>
            <a:r>
              <a:rPr lang="pl-PL" sz="1300">
                <a:solidFill>
                  <a:schemeClr val="accent1"/>
                </a:solidFill>
              </a:rPr>
              <a:t>L. Aleksandrowicz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C401D57-600A-4C91-AC9A-14CA1ED6F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12BDC66-00FA-4A3F-9BC7-BE05FF7705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54602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" name="Rectangle 44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Rectangle 48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Symbol zastępczy zawartości 10" descr="Obraz zawierający budynek, woda, duży&#10;&#10;Opis wygenerowany automatycznie">
            <a:extLst>
              <a:ext uri="{FF2B5EF4-FFF2-40B4-BE49-F238E27FC236}">
                <a16:creationId xmlns:a16="http://schemas.microsoft.com/office/drawing/2014/main" id="{F942B6FD-915B-4D05-918A-B5C868A614F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6" r="2971" b="-2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31" name="Content Placeholder 30">
            <a:extLst>
              <a:ext uri="{FF2B5EF4-FFF2-40B4-BE49-F238E27FC236}">
                <a16:creationId xmlns:a16="http://schemas.microsoft.com/office/drawing/2014/main" id="{750843ED-59CD-46BD-B031-58FC7CE95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pl-PL" sz="1700"/>
              <a:t>Historię biblijnej Wieży Babel znają chyba wszyscy. Nic dziwnego, że rozpalała wyobraźnię artystów. </a:t>
            </a:r>
          </a:p>
          <a:p>
            <a:pPr>
              <a:lnSpc>
                <a:spcPct val="110000"/>
              </a:lnSpc>
            </a:pPr>
            <a:r>
              <a:rPr lang="pl-PL" sz="1700"/>
              <a:t>Oto i jedno z najbardziej znanych dzieł, przedstawiających Babel, autorstwa niderlandzkiego malarza Petera </a:t>
            </a:r>
            <a:r>
              <a:rPr lang="pl-PL" sz="1700" err="1"/>
              <a:t>Bruegela</a:t>
            </a:r>
            <a:r>
              <a:rPr lang="pl-PL" sz="1700"/>
              <a:t>. </a:t>
            </a:r>
          </a:p>
          <a:p>
            <a:pPr>
              <a:lnSpc>
                <a:spcPct val="110000"/>
              </a:lnSpc>
            </a:pPr>
            <a:r>
              <a:rPr lang="pl-PL" sz="1700"/>
              <a:t>Obecnie znajduje się w Muzeum Historii Sztuki w Wiedniu.</a:t>
            </a:r>
            <a:endParaRPr lang="en-US" sz="1700"/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892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7" name="Rectangle 46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1" name="Rectangle 50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44" name="Content Placeholder 43">
            <a:extLst>
              <a:ext uri="{FF2B5EF4-FFF2-40B4-BE49-F238E27FC236}">
                <a16:creationId xmlns:a16="http://schemas.microsoft.com/office/drawing/2014/main" id="{42F0D0D1-2FAE-4D4A-930D-7CCC8F614C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2015732"/>
            <a:ext cx="4172212" cy="3450613"/>
          </a:xfrm>
        </p:spPr>
        <p:txBody>
          <a:bodyPr>
            <a:normAutofit lnSpcReduction="10000"/>
          </a:bodyPr>
          <a:lstStyle/>
          <a:p>
            <a:r>
              <a:rPr lang="pl-PL" dirty="0"/>
              <a:t>„Stworzenie Adama” autorstwa Michała Anioła jest chyba jednym z najbardziej znanych motywów biblijnych w sztuce. </a:t>
            </a:r>
          </a:p>
          <a:p>
            <a:r>
              <a:rPr lang="pl-PL" dirty="0"/>
              <a:t>Fresk* ukończony w roku 1511 znajduje się w Kaplicy Sykstyńskiej w Watykanie.</a:t>
            </a:r>
          </a:p>
          <a:p>
            <a:endParaRPr lang="pl-PL" dirty="0"/>
          </a:p>
          <a:p>
            <a:r>
              <a:rPr lang="pl-PL" sz="1800" dirty="0"/>
              <a:t>*Fresk – technika malarstwa ściennego</a:t>
            </a:r>
            <a:endParaRPr lang="en-US" sz="1800" dirty="0"/>
          </a:p>
        </p:txBody>
      </p:sp>
      <p:pic>
        <p:nvPicPr>
          <p:cNvPr id="17" name="Symbol zastępczy zawartości 16" descr="Obraz zawierający stół, siedzi, pies, drewniane&#10;&#10;Opis wygenerowany automatycznie">
            <a:extLst>
              <a:ext uri="{FF2B5EF4-FFF2-40B4-BE49-F238E27FC236}">
                <a16:creationId xmlns:a16="http://schemas.microsoft.com/office/drawing/2014/main" id="{2EF9B2BC-65E6-4D18-905D-A191B395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589" y="1044793"/>
            <a:ext cx="6151222" cy="410594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43190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Symbol zastępczy zawartości 8" descr="Obraz zawierający stół, siedzi, pies, drewniane&#10;&#10;Opis wygenerowany automatycznie">
            <a:extLst>
              <a:ext uri="{FF2B5EF4-FFF2-40B4-BE49-F238E27FC236}">
                <a16:creationId xmlns:a16="http://schemas.microsoft.com/office/drawing/2014/main" id="{37C86200-0387-44A1-8194-053EBAB0BC6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9" b="7442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24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C5929F1D-AF3B-4547-A10A-6D3B5C807D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1580" y="804520"/>
            <a:ext cx="4176511" cy="1049235"/>
          </a:xfrm>
        </p:spPr>
        <p:txBody>
          <a:bodyPr>
            <a:normAutofit/>
          </a:bodyPr>
          <a:lstStyle/>
          <a:p>
            <a:r>
              <a:rPr lang="pl-PL" dirty="0"/>
              <a:t>„Bóg stwarzający zwierzęta”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9C3218B-4739-448E-84AB-C91370239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81" y="1360404"/>
            <a:ext cx="4172212" cy="41059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Autorem tej ryciny* jest włoski malarz i rytownik Antonio </a:t>
            </a:r>
            <a:r>
              <a:rPr lang="pl-PL" dirty="0" err="1"/>
              <a:t>Tempesta</a:t>
            </a:r>
            <a:r>
              <a:rPr lang="pl-PL" dirty="0"/>
              <a:t>.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*Rycina – odbitka graficzna, np. drzeworyt, miedzioryt, litografia.</a:t>
            </a:r>
            <a:endParaRPr lang="en-US" dirty="0"/>
          </a:p>
        </p:txBody>
      </p:sp>
      <p:pic>
        <p:nvPicPr>
          <p:cNvPr id="5" name="Symbol zastępczy zawartości 4" descr="Obraz zawierający tekst, książka&#10;&#10;Opis wygenerowany automatycznie">
            <a:extLst>
              <a:ext uri="{FF2B5EF4-FFF2-40B4-BE49-F238E27FC236}">
                <a16:creationId xmlns:a16="http://schemas.microsoft.com/office/drawing/2014/main" id="{C31DC6DB-7555-4BD3-A87F-F99B00ADA2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410" y="934768"/>
            <a:ext cx="5208589" cy="440239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66254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5">
            <a:extLst>
              <a:ext uri="{FF2B5EF4-FFF2-40B4-BE49-F238E27FC236}">
                <a16:creationId xmlns:a16="http://schemas.microsoft.com/office/drawing/2014/main" id="{35C3D674-3D59-4E93-80CA-0C0A9095E8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884B8F8-FDC9-498B-9960-5D7260AFCB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6" y="1847088"/>
            <a:ext cx="417737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0" name="Rectangle 39">
            <a:extLst>
              <a:ext uri="{FF2B5EF4-FFF2-40B4-BE49-F238E27FC236}">
                <a16:creationId xmlns:a16="http://schemas.microsoft.com/office/drawing/2014/main" id="{EF2A81E1-BCBE-426B-8C09-33274E694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3" name="Content Placeholder 32">
            <a:extLst>
              <a:ext uri="{FF2B5EF4-FFF2-40B4-BE49-F238E27FC236}">
                <a16:creationId xmlns:a16="http://schemas.microsoft.com/office/drawing/2014/main" id="{8051C434-F980-432C-92B9-E72FABF37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0" y="2015732"/>
            <a:ext cx="4762499" cy="3450613"/>
          </a:xfrm>
        </p:spPr>
        <p:txBody>
          <a:bodyPr>
            <a:normAutofit/>
          </a:bodyPr>
          <a:lstStyle/>
          <a:p>
            <a:r>
              <a:rPr lang="pl-PL" dirty="0"/>
              <a:t>„Adam i Ewa w raju” to dzieło  Lucasa Cranacha, niemieckiego malarza – grafika, datowane na ok. 1510 r. </a:t>
            </a:r>
          </a:p>
          <a:p>
            <a:r>
              <a:rPr lang="pl-PL" dirty="0"/>
              <a:t>Obraz  można podziwiać w Muzeum Narodowym w Warszawie. </a:t>
            </a:r>
            <a:endParaRPr lang="en-US" dirty="0"/>
          </a:p>
        </p:txBody>
      </p:sp>
      <p:pic>
        <p:nvPicPr>
          <p:cNvPr id="13" name="Symbol zastępczy zawartości 12" descr="Obraz zawierający zewnętrzne, strój kąpielowy, stojące, mężczyzna&#10;&#10;Opis wygenerowany automatycznie">
            <a:extLst>
              <a:ext uri="{FF2B5EF4-FFF2-40B4-BE49-F238E27FC236}">
                <a16:creationId xmlns:a16="http://schemas.microsoft.com/office/drawing/2014/main" id="{2F2D7E88-974D-4FDC-85F2-09CB4BF486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324" y="254000"/>
            <a:ext cx="4172212" cy="5549897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9D1DDD4-5BB3-45BA-B9B3-06B62299AD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A24DAE64-2302-42EA-8239-F2F0775CA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19489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5BB14454-D00C-4958-BB39-F5F9F3ACD4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28A657A7-C4E5-425B-98FA-BB817FF7BF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8029" y="1847088"/>
            <a:ext cx="3520368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A2B6AD4F-171A-4262-B2BB-E5829A5B6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8030" y="804520"/>
            <a:ext cx="3520367" cy="1049235"/>
          </a:xfrm>
        </p:spPr>
        <p:txBody>
          <a:bodyPr>
            <a:normAutofit/>
          </a:bodyPr>
          <a:lstStyle/>
          <a:p>
            <a:r>
              <a:rPr lang="pl-PL" dirty="0"/>
              <a:t>„Adam i Ewa w Raju”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1084370-0E70-4003-9787-3490FCC20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B7C66D2-22E8-4E8F-829B-050BFA7C86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7" y="482171"/>
            <a:ext cx="6104331" cy="5149101"/>
            <a:chOff x="7463259" y="583365"/>
            <a:chExt cx="6104330" cy="518192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0B78D6F-1F61-4DBB-8F5A-934BB850D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6104330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3EA261D-1F8C-4BE5-8586-3C1CC5CE80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5471354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Symbol zastępczy zawartości 8" descr="Obraz zawierający trawa, zewnętrzne, stojące, owca&#10;&#10;Opis wygenerowany automatycznie">
            <a:extLst>
              <a:ext uri="{FF2B5EF4-FFF2-40B4-BE49-F238E27FC236}">
                <a16:creationId xmlns:a16="http://schemas.microsoft.com/office/drawing/2014/main" id="{32B289E3-815B-4BBD-9AB4-B144C9E19ED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8" r="8397" b="-1"/>
          <a:stretch/>
        </p:blipFill>
        <p:spPr>
          <a:xfrm>
            <a:off x="1271223" y="1116345"/>
            <a:ext cx="4825148" cy="3866172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B04ABD1A-307C-4CCC-BDB2-770BB1049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18029" y="2015732"/>
            <a:ext cx="3520368" cy="34506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Autorem tego obrazu jest również Lucas Cranach.  </a:t>
            </a:r>
          </a:p>
          <a:p>
            <a:pPr marL="0" indent="0">
              <a:buNone/>
            </a:pPr>
            <a:r>
              <a:rPr lang="pl-PL" dirty="0"/>
              <a:t>Artysta namalował wiele obrazów o tematyce religijnej. 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635D2BC-4EDA-4A3E-83BF-035608099B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3C86EB9-7FA9-42F7-B348-A7FD17436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662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38F172-08B9-4BA5-B753-7D93472C0B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900681B-C4FD-40B3-B5BC-C33231614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FEAACD67-2FB5-4530-9B74-8D946F1CE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Symbol zastępczy zawartości 4" descr="Obraz zawierający trawa, zewnętrzne, stojące, owca&#10;&#10;Opis wygenerowany automatycznie">
            <a:extLst>
              <a:ext uri="{FF2B5EF4-FFF2-40B4-BE49-F238E27FC236}">
                <a16:creationId xmlns:a16="http://schemas.microsoft.com/office/drawing/2014/main" id="{0496C997-FB62-499F-B4AF-75A98AA8DA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5" b="4314"/>
          <a:stretch/>
        </p:blipFill>
        <p:spPr>
          <a:xfrm>
            <a:off x="20" y="1144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405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8E51B09-2B9E-4D82-A5F8-29F85CBE20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9240118-40F3-4A1C-85DC-4E58525CB6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69951F-7B8C-4336-BC68-9BA9843CED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32239" y="482171"/>
            <a:ext cx="4074533" cy="5149101"/>
            <a:chOff x="7463259" y="583365"/>
            <a:chExt cx="4074533" cy="5181928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FD48101-E230-4669-8C1B-39BAAB2BBE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A18FA112-D8F0-41D3-9171-B0A3110E2A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9087EE4-E285-4C8E-AC5F-CAE7D1FDE3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90359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ytuł 1">
            <a:extLst>
              <a:ext uri="{FF2B5EF4-FFF2-40B4-BE49-F238E27FC236}">
                <a16:creationId xmlns:a16="http://schemas.microsoft.com/office/drawing/2014/main" id="{A8DB007D-F224-49F9-AB70-E9D530150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8043" y="804520"/>
            <a:ext cx="5550355" cy="1049235"/>
          </a:xfrm>
        </p:spPr>
        <p:txBody>
          <a:bodyPr>
            <a:normAutofit/>
          </a:bodyPr>
          <a:lstStyle/>
          <a:p>
            <a:r>
              <a:rPr lang="pl-PL" dirty="0"/>
              <a:t>„Ręka BOGA”</a:t>
            </a:r>
          </a:p>
        </p:txBody>
      </p:sp>
      <p:pic>
        <p:nvPicPr>
          <p:cNvPr id="5" name="Symbol zastępczy zawartości 4" descr="Obraz zawierający osoba, budynek, siedzi, stół&#10;&#10;Opis wygenerowany automatycznie">
            <a:extLst>
              <a:ext uri="{FF2B5EF4-FFF2-40B4-BE49-F238E27FC236}">
                <a16:creationId xmlns:a16="http://schemas.microsoft.com/office/drawing/2014/main" id="{25A2C4E7-28FF-4923-97E5-5953C92660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3" r="1450" b="-4"/>
          <a:stretch/>
        </p:blipFill>
        <p:spPr>
          <a:xfrm>
            <a:off x="1193800" y="989773"/>
            <a:ext cx="2890741" cy="3992744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40795CF-AC9E-443E-B3AF-B25492FF85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8043" y="2015732"/>
            <a:ext cx="5550355" cy="3450613"/>
          </a:xfrm>
        </p:spPr>
        <p:txBody>
          <a:bodyPr>
            <a:normAutofit/>
          </a:bodyPr>
          <a:lstStyle/>
          <a:p>
            <a:r>
              <a:rPr lang="pl-PL" dirty="0"/>
              <a:t>Marmurowa rzeźba przedstawiająca rękę Boga, z której wyłaniają się postaci Adama i Ewy jest dziełem francuskiego rzeźbiarza Augusta Rodina. Powstała na przełomie XIX i XX wieku, a podziwiać ją można w muzeum poświęconym pracom tegoż artysty w Paryżu.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D8AF6BD-5D32-4F8F-98B6-05F8A439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B47013E4-D33D-425E-B32E-DE7D5CB5F3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879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8">
            <a:extLst>
              <a:ext uri="{FF2B5EF4-FFF2-40B4-BE49-F238E27FC236}">
                <a16:creationId xmlns:a16="http://schemas.microsoft.com/office/drawing/2014/main" id="{D0712110-0BC1-4B31-B3BB-63B44222E8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0">
            <a:extLst>
              <a:ext uri="{FF2B5EF4-FFF2-40B4-BE49-F238E27FC236}">
                <a16:creationId xmlns:a16="http://schemas.microsoft.com/office/drawing/2014/main" id="{4466B5F3-C053-4580-B04A-1EF949888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B01844D6-A9CE-4B6E-BF7A-3977713FE4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2616" y="962902"/>
            <a:ext cx="4176384" cy="2380828"/>
          </a:xfrm>
        </p:spPr>
        <p:txBody>
          <a:bodyPr>
            <a:normAutofit/>
          </a:bodyPr>
          <a:lstStyle/>
          <a:p>
            <a:r>
              <a:rPr lang="pl-PL" sz="4800" dirty="0"/>
              <a:t> </a:t>
            </a:r>
          </a:p>
        </p:txBody>
      </p:sp>
      <p:sp>
        <p:nvSpPr>
          <p:cNvPr id="9" name="Podtytuł 8">
            <a:extLst>
              <a:ext uri="{FF2B5EF4-FFF2-40B4-BE49-F238E27FC236}">
                <a16:creationId xmlns:a16="http://schemas.microsoft.com/office/drawing/2014/main" id="{239ECC62-57C7-41D0-B999-CF1EA7FF62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52617" y="1289890"/>
            <a:ext cx="4171479" cy="385195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Wiliam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blake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 jeden z najwybitniejszych angielskich artystów. Był nie tylko malarzem i rytownikiem, ale także poetą. Jego dzieło „Stworzenie świata” z 1794 roku można podziwiać w British </a:t>
            </a:r>
            <a:r>
              <a:rPr lang="pl-PL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museum</a:t>
            </a:r>
            <a:r>
              <a:rPr lang="pl-PL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 Londynie.</a:t>
            </a:r>
          </a:p>
        </p:txBody>
      </p:sp>
      <p:cxnSp>
        <p:nvCxnSpPr>
          <p:cNvPr id="41" name="Straight Connector 32">
            <a:extLst>
              <a:ext uri="{FF2B5EF4-FFF2-40B4-BE49-F238E27FC236}">
                <a16:creationId xmlns:a16="http://schemas.microsoft.com/office/drawing/2014/main" id="{FA6123F2-4B61-414F-A7E5-5B7828EACA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2617" y="3528543"/>
            <a:ext cx="417147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1" name="Obraz 10" descr="Obraz zawierający tekst, kot, siedzi, leżące&#10;&#10;Opis wygenerowany automatycznie">
            <a:extLst>
              <a:ext uri="{FF2B5EF4-FFF2-40B4-BE49-F238E27FC236}">
                <a16:creationId xmlns:a16="http://schemas.microsoft.com/office/drawing/2014/main" id="{31046961-34CA-416C-8BA0-D0A834DDD4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015" y="104236"/>
            <a:ext cx="4476367" cy="5652835"/>
          </a:xfrm>
          <a:prstGeom prst="rect">
            <a:avLst/>
          </a:prstGeom>
        </p:spPr>
      </p:pic>
      <p:pic>
        <p:nvPicPr>
          <p:cNvPr id="42" name="Picture 34">
            <a:extLst>
              <a:ext uri="{FF2B5EF4-FFF2-40B4-BE49-F238E27FC236}">
                <a16:creationId xmlns:a16="http://schemas.microsoft.com/office/drawing/2014/main" id="{25CED634-E2D0-4AB7-96DD-816C9B52C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43" name="Straight Connector 36">
            <a:extLst>
              <a:ext uri="{FF2B5EF4-FFF2-40B4-BE49-F238E27FC236}">
                <a16:creationId xmlns:a16="http://schemas.microsoft.com/office/drawing/2014/main" id="{FCDDCDFB-696D-4FDF-9B58-24F71B7C37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4142878"/>
      </p:ext>
    </p:extLst>
  </p:cSld>
  <p:clrMapOvr>
    <a:masterClrMapping/>
  </p:clrMapOvr>
</p:sld>
</file>

<file path=ppt/theme/theme1.xml><?xml version="1.0" encoding="utf-8"?>
<a:theme xmlns:a="http://schemas.openxmlformats.org/drawingml/2006/main" name="Galeria">
  <a:themeElements>
    <a:clrScheme name="Galeria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eria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eria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267</Words>
  <Application>Microsoft Office PowerPoint</Application>
  <PresentationFormat>Panoramiczny</PresentationFormat>
  <Paragraphs>25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4" baseType="lpstr">
      <vt:lpstr>Arial</vt:lpstr>
      <vt:lpstr>Gill Sans MT</vt:lpstr>
      <vt:lpstr>Times New Roman</vt:lpstr>
      <vt:lpstr>Galeria</vt:lpstr>
      <vt:lpstr>BIBLIA W WYOBRAŹNI ARTYSTÓW</vt:lpstr>
      <vt:lpstr>Prezentacja programu PowerPoint</vt:lpstr>
      <vt:lpstr>Prezentacja programu PowerPoint</vt:lpstr>
      <vt:lpstr>„Bóg stwarzający zwierzęta”</vt:lpstr>
      <vt:lpstr>Prezentacja programu PowerPoint</vt:lpstr>
      <vt:lpstr>„Adam i Ewa w Raju”</vt:lpstr>
      <vt:lpstr>Prezentacja programu PowerPoint</vt:lpstr>
      <vt:lpstr>„Ręka BOGA”</vt:lpstr>
      <vt:lpstr> 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BIBLIA W WYOBRAŹNI ARTYSTÓW</dc:title>
  <dc:creator>Lidka</dc:creator>
  <cp:lastModifiedBy>Lidka</cp:lastModifiedBy>
  <cp:revision>1</cp:revision>
  <dcterms:created xsi:type="dcterms:W3CDTF">2020-03-23T11:12:30Z</dcterms:created>
  <dcterms:modified xsi:type="dcterms:W3CDTF">2020-03-23T11:12:38Z</dcterms:modified>
</cp:coreProperties>
</file>