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4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2F5A34-9220-45CF-B0F5-D7DCE3570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B1BF1D1-6317-41E9-9E67-894346941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3C59A5-BFBF-4C1E-B738-0D0CB9CF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42895D-F100-4B36-8BA0-8F7D8525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B5791D6-F5BD-40C8-B5BC-D11B9D56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57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E6A139-3B8F-4F24-A328-1C9E1A74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DE36C10-0B89-4D1E-B334-C2D7DD973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C72963-7022-4391-956C-CBDD6434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A3E874-C785-4802-8963-D7639F18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C58ABE-314F-4C29-BCC4-9986A5B2B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13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937C621F-958E-4F95-AA72-F8C6A8694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A75B980-553D-49CC-8E23-2B1D20EEC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D6EAA3-851F-4DE3-B5E0-2CD0E63A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C38D13-144F-4650-B442-3DA95C73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1436504-F16F-483B-9F58-93336661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88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3DB299-F111-40C8-853C-D43784871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B0A1CF-BBE4-4A8A-A6EA-35B05E873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2BB155-4904-49D2-B911-D8081906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6CFBC1-F7BE-4D8C-9177-829D70B0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4CC9C41-B318-4550-8405-4730E4BD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700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8E26FB-9085-4506-8749-7D18FA3C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6C44377-2599-4F2D-AC77-A570186F4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D6E5B-B4BE-4341-91CB-BF6144C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6B854B2-68EF-48F9-B52E-BF4EA2F39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C4F456-D8D7-48BD-836A-0365119A3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7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DD11F-3CF9-4A38-9652-72D02059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A8E9CE-E476-4858-9EF7-6DCB932EE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624950-996D-499E-A060-BDFA991E1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110F3D-A6B0-477B-B039-DA662C79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F26B68-AA74-4E08-94B4-7FF23518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10FB8ED-CA3B-41BD-AD88-06CBC93F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62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4C05E-00CF-461F-94B9-6FB4A364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1A9359D-FEBE-43CD-BAC3-BFA0DDFF6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66764C-F712-4EBE-8546-87450ECF3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954F942-CD2A-4A4D-B330-468AF9CF1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1A53604-7E5B-4923-8A07-0B2213C54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483640D-974A-4F5B-B721-E5FED9BA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7A1AD38-1514-4A04-85FF-98416AA7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2DC501-8409-431C-A416-70B51C44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192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396E9F-A83A-4A2D-9A93-C588CA1A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9957304-20CE-4E73-A993-D84F37C9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5986623-512F-4031-B43D-4E9B7C4E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69C065A-F357-41E6-B3D7-30029C16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48379FD-4CFD-41D0-BCA4-68A6978D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DBAFCCE-9D12-4280-AA36-E85C6637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C727F1-D3A3-4763-A913-E2593E9A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609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C8569-B86C-42F8-B3D8-C521851C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1775B6-E36B-4873-BCFD-E600788A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F523CA-314B-45DB-B76A-924B285A2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C981AF-4D02-4D68-9508-6A0D8DF1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1BADA4E-CDE8-48B2-BE74-2A3E3D96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56F4C49-F09A-44BC-B1BC-0C285CEF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9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61CF15-939B-4F45-BEFF-C3C9096E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F5C197B-4FC7-462B-A974-ED3FAC9C4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0E8F05-F013-4605-8512-432472D4E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701909-41C2-440E-B79F-AFF11102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5D82D68-FDDC-47C0-AC56-F3474B3C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A9903E-414F-458B-B961-5A971D5CF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206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25CD69C-AB42-46D6-A617-8DD4239F3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3CA408-49E7-43E5-B8B7-F7C7FC1E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E62789-8D9C-4771-BCA5-0FADEA0AC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FD04-823D-4632-910F-CE845B2ECBC0}" type="datetimeFigureOut">
              <a:rPr lang="pl-PL" smtClean="0"/>
              <a:t>2020-03-30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BE0A21-97D6-46C3-91CB-090CF50C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BC6AE5-3375-4171-BAFB-3EE622689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F7AC-EC80-42D6-B288-8DC85872F5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uddyzm.p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ddha and sunset">
            <a:extLst>
              <a:ext uri="{FF2B5EF4-FFF2-40B4-BE49-F238E27FC236}">
                <a16:creationId xmlns:a16="http://schemas.microsoft.com/office/drawing/2014/main" id="{7CEA313C-3CCB-4797-B7EF-394E8537A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1300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68ECB1D-D3F8-4C57-A359-8A5337F3C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RELIGIE ŚWIATA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5378BC-E394-461B-8FA1-B85E2032E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5400" b="1" dirty="0"/>
              <a:t>BUDDYZM</a:t>
            </a:r>
          </a:p>
        </p:txBody>
      </p:sp>
      <p:sp>
        <p:nvSpPr>
          <p:cNvPr id="1030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37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E7669B4-71FA-439B-BBD7-9A0A88814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Buddyjscy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>
                <a:solidFill>
                  <a:srgbClr val="FFFFFF"/>
                </a:solidFill>
              </a:rPr>
              <a:t>mnisi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>
                <a:solidFill>
                  <a:srgbClr val="FFFFFF"/>
                </a:solidFill>
              </a:rPr>
              <a:t>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>
                <a:solidFill>
                  <a:srgbClr val="FFFFFF"/>
                </a:solidFill>
              </a:rPr>
              <a:t>mniszki</a:t>
            </a:r>
            <a:r>
              <a:rPr lang="en-US" sz="5400" dirty="0">
                <a:solidFill>
                  <a:srgbClr val="FFFFFF"/>
                </a:solidFill>
              </a:rPr>
              <a:t>…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Modlitwa i hołd - info.wiara.pl">
            <a:extLst>
              <a:ext uri="{FF2B5EF4-FFF2-40B4-BE49-F238E27FC236}">
                <a16:creationId xmlns:a16="http://schemas.microsoft.com/office/drawing/2014/main" id="{5A148DE5-9822-482F-A412-D14CC4CA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uddyjska społeczność kobiet | Karmapa">
            <a:extLst>
              <a:ext uri="{FF2B5EF4-FFF2-40B4-BE49-F238E27FC236}">
                <a16:creationId xmlns:a16="http://schemas.microsoft.com/office/drawing/2014/main" id="{E14D18FB-FD04-4CFB-BB7A-A63B136988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5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0CE89DE-DDE7-4F46-AEB1-2E0F7AB1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u="sng" dirty="0" err="1">
                <a:solidFill>
                  <a:srgbClr val="FFFFFF"/>
                </a:solidFill>
              </a:rPr>
              <a:t>Wizerunek</a:t>
            </a:r>
            <a:r>
              <a:rPr lang="en-US" sz="2600" u="sng" dirty="0">
                <a:solidFill>
                  <a:srgbClr val="FFFFFF"/>
                </a:solidFill>
              </a:rPr>
              <a:t> Buddy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 err="1">
                <a:solidFill>
                  <a:srgbClr val="FFFFFF"/>
                </a:solidFill>
              </a:rPr>
              <a:t>Budda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przedstawiany</a:t>
            </a:r>
            <a:r>
              <a:rPr lang="en-US" sz="2600" dirty="0">
                <a:solidFill>
                  <a:srgbClr val="FFFFFF"/>
                </a:solidFill>
              </a:rPr>
              <a:t> jest </a:t>
            </a:r>
            <a:r>
              <a:rPr lang="en-US" sz="2600" dirty="0" err="1">
                <a:solidFill>
                  <a:srgbClr val="FFFFFF"/>
                </a:solidFill>
              </a:rPr>
              <a:t>zwykle</a:t>
            </a:r>
            <a:r>
              <a:rPr lang="en-US" sz="2600" dirty="0">
                <a:solidFill>
                  <a:srgbClr val="FFFFFF"/>
                </a:solidFill>
              </a:rPr>
              <a:t> w </a:t>
            </a:r>
            <a:r>
              <a:rPr lang="en-US" sz="2600" dirty="0" err="1">
                <a:solidFill>
                  <a:srgbClr val="FFFFFF"/>
                </a:solidFill>
              </a:rPr>
              <a:t>pozycji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kwiatu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lotosu</a:t>
            </a:r>
            <a:r>
              <a:rPr lang="en-US" sz="2600" dirty="0">
                <a:solidFill>
                  <a:srgbClr val="FFFFFF"/>
                </a:solidFill>
              </a:rPr>
              <a:t>, w </a:t>
            </a:r>
            <a:r>
              <a:rPr lang="en-US" sz="2600" dirty="0" err="1">
                <a:solidFill>
                  <a:srgbClr val="FFFFFF"/>
                </a:solidFill>
              </a:rPr>
              <a:t>trakcie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medytacji</a:t>
            </a:r>
            <a:r>
              <a:rPr lang="en-US" sz="26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76D87C-A267-40B2-8E02-5089E10CF2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739" y="307731"/>
            <a:ext cx="302821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dda, Statua, Buddyzm, Kamienna Figura">
            <a:extLst>
              <a:ext uri="{FF2B5EF4-FFF2-40B4-BE49-F238E27FC236}">
                <a16:creationId xmlns:a16="http://schemas.microsoft.com/office/drawing/2014/main" id="{5F8BB894-E461-4D90-B614-A7CC6867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310431"/>
            <a:ext cx="3433324" cy="39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C9BF560D-11F0-4C7F-A97B-85B7ECA37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4441" y="330045"/>
            <a:ext cx="2994484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12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D76D115-6055-480B-AF33-65B89F10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487223"/>
          </a:xfrm>
        </p:spPr>
        <p:txBody>
          <a:bodyPr anchor="b">
            <a:normAutofit fontScale="90000"/>
          </a:bodyPr>
          <a:lstStyle/>
          <a:p>
            <a:endParaRPr lang="pl-PL" sz="36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26AA2A-2730-42E9-BAF2-43AB4BBF2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pl-PL" sz="1800" dirty="0"/>
              <a:t>Wszystkie zdjęcia pochodzą ze stron o domenach publicznych lub pixabay.com.</a:t>
            </a:r>
          </a:p>
          <a:p>
            <a:r>
              <a:rPr lang="pl-PL" sz="1800" dirty="0"/>
              <a:t>Informacje pochodzą z następujących źródeł:</a:t>
            </a:r>
          </a:p>
          <a:p>
            <a:pPr marL="0" indent="0">
              <a:buNone/>
            </a:pPr>
            <a:r>
              <a:rPr lang="pl-PL" sz="1800" dirty="0"/>
              <a:t> „Świat buddyzmu tybetańskiego”, Dalajlama</a:t>
            </a:r>
          </a:p>
          <a:p>
            <a:pPr marL="0" indent="0">
              <a:buNone/>
            </a:pPr>
            <a:r>
              <a:rPr lang="pl-PL" sz="1800" dirty="0"/>
              <a:t>   Strona: </a:t>
            </a:r>
            <a:r>
              <a:rPr lang="pl-PL" sz="1800" dirty="0">
                <a:hlinkClick r:id="rId2"/>
              </a:rPr>
              <a:t>www.buddyzm.pl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Zadanie dla Was</a:t>
            </a:r>
            <a:r>
              <a:rPr lang="pl-PL" sz="1800" dirty="0"/>
              <a:t>: poszukajcie w </a:t>
            </a:r>
            <a:r>
              <a:rPr lang="pl-PL" sz="1800" dirty="0" err="1"/>
              <a:t>internecie</a:t>
            </a:r>
            <a:r>
              <a:rPr lang="pl-PL" sz="1800" dirty="0"/>
              <a:t> informacji o tym, jak poszukiwano inkarnacji obecnie żyjącego Dalajlamy.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oga, Budda, Relaksacja, Sun">
            <a:extLst>
              <a:ext uri="{FF2B5EF4-FFF2-40B4-BE49-F238E27FC236}">
                <a16:creationId xmlns:a16="http://schemas.microsoft.com/office/drawing/2014/main" id="{1473362D-2A88-4636-9BFB-327A27C81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r="3" b="3"/>
          <a:stretch/>
        </p:blipFill>
        <p:spPr bwMode="auto">
          <a:xfrm>
            <a:off x="5987738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1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74551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D9E319-16B3-4B97-8B82-129D6F8B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Początki buddyzmu</a:t>
            </a:r>
          </a:p>
        </p:txBody>
      </p:sp>
      <p:pic>
        <p:nvPicPr>
          <p:cNvPr id="2050" name="Picture 2" descr="Buddyzm - W poszukiwaniu prawdy, gdzie jest Bóg?">
            <a:extLst>
              <a:ext uri="{FF2B5EF4-FFF2-40B4-BE49-F238E27FC236}">
                <a16:creationId xmlns:a16="http://schemas.microsoft.com/office/drawing/2014/main" id="{05894E5A-B84F-429E-A64E-A0069BF7A85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-2" b="-2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185A73B-5937-48E1-BFB7-FF06C935E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Buddyzm</a:t>
            </a:r>
            <a:r>
              <a:rPr lang="en-US" sz="2000" dirty="0">
                <a:solidFill>
                  <a:srgbClr val="FFFFFF"/>
                </a:solidFill>
              </a:rPr>
              <a:t> to </a:t>
            </a:r>
            <a:r>
              <a:rPr lang="en-US" sz="2000" dirty="0" err="1">
                <a:solidFill>
                  <a:srgbClr val="FFFFFF"/>
                </a:solidFill>
              </a:rPr>
              <a:t>jedna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największych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religii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świata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tuż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obok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chrześcijaństwa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islamu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judaizmu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i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hinduizmu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</a:p>
          <a:p>
            <a:r>
              <a:rPr lang="en-US" sz="2000" dirty="0" err="1">
                <a:solidFill>
                  <a:srgbClr val="FFFFFF"/>
                </a:solidFill>
              </a:rPr>
              <a:t>Wiąże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ściśle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człowiekiem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który</a:t>
            </a:r>
            <a:r>
              <a:rPr lang="pl-PL" sz="2000" dirty="0">
                <a:solidFill>
                  <a:srgbClr val="FFFFFF"/>
                </a:solidFill>
              </a:rPr>
              <a:t>,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nim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stał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się</a:t>
            </a:r>
            <a:r>
              <a:rPr lang="en-US" sz="2000" dirty="0">
                <a:solidFill>
                  <a:srgbClr val="FFFFFF"/>
                </a:solidFill>
              </a:rPr>
              <a:t>  </a:t>
            </a:r>
            <a:r>
              <a:rPr lang="pl-PL" sz="2000" dirty="0">
                <a:solidFill>
                  <a:srgbClr val="FFFFFF"/>
                </a:solidFill>
              </a:rPr>
              <a:t>B</a:t>
            </a:r>
            <a:r>
              <a:rPr lang="en-US" sz="2000" dirty="0" err="1">
                <a:solidFill>
                  <a:srgbClr val="FFFFFF"/>
                </a:solidFill>
              </a:rPr>
              <a:t>uddą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był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księciem</a:t>
            </a:r>
            <a:r>
              <a:rPr lang="en-US" sz="2000" dirty="0">
                <a:solidFill>
                  <a:srgbClr val="FFFFFF"/>
                </a:solidFill>
              </a:rPr>
              <a:t> z </a:t>
            </a:r>
            <a:r>
              <a:rPr lang="en-US" sz="2000" dirty="0" err="1">
                <a:solidFill>
                  <a:srgbClr val="FFFFFF"/>
                </a:solidFill>
              </a:rPr>
              <a:t>zamożnej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rodziny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r>
              <a:rPr lang="en-US" sz="2000" dirty="0" err="1">
                <a:solidFill>
                  <a:srgbClr val="FFFFFF"/>
                </a:solidFill>
              </a:rPr>
              <a:t>Żył</a:t>
            </a:r>
            <a:r>
              <a:rPr lang="en-US" sz="2000" dirty="0">
                <a:solidFill>
                  <a:srgbClr val="FFFFFF"/>
                </a:solidFill>
              </a:rPr>
              <a:t> w V </a:t>
            </a:r>
            <a:r>
              <a:rPr lang="en-US" sz="2000" dirty="0" err="1">
                <a:solidFill>
                  <a:srgbClr val="FFFFFF"/>
                </a:solidFill>
              </a:rPr>
              <a:t>wieku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p.n.e</a:t>
            </a:r>
            <a:r>
              <a:rPr lang="en-US" sz="2000" dirty="0">
                <a:solidFill>
                  <a:srgbClr val="FFFFFF"/>
                </a:solidFill>
              </a:rPr>
              <a:t>.</a:t>
            </a:r>
            <a:endParaRPr lang="pl-PL" sz="2000" dirty="0">
              <a:solidFill>
                <a:srgbClr val="FFFFFF"/>
              </a:solidFill>
            </a:endParaRPr>
          </a:p>
          <a:p>
            <a:r>
              <a:rPr lang="pl-PL" sz="2000" dirty="0">
                <a:solidFill>
                  <a:srgbClr val="FFFFFF"/>
                </a:solidFill>
              </a:rPr>
              <a:t>Buddyzm pochodzi z południowo-wschodniej części Azji, ale dziś buddystów spotkać możną na każdym kontynencie.</a:t>
            </a:r>
          </a:p>
        </p:txBody>
      </p:sp>
    </p:spTree>
    <p:extLst>
      <p:ext uri="{BB962C8B-B14F-4D97-AF65-F5344CB8AC3E}">
        <p14:creationId xmlns:p14="http://schemas.microsoft.com/office/powerpoint/2010/main" val="2040856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A8E994-8B4A-4911-BD8A-F3DBF285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FFFFFF"/>
                </a:solidFill>
              </a:rPr>
              <a:t>Siddhartha Gautama z rodu Śakjów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05B683-CF73-47FE-B153-215A9A03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pl-PL" sz="2600" dirty="0" err="1"/>
              <a:t>Siddhartha</a:t>
            </a:r>
            <a:r>
              <a:rPr lang="pl-PL" sz="2600" dirty="0"/>
              <a:t> zanim stał się pierwszym Buddą, wiódł dostatnie życie królewskiego syna. Legenda głosi, iż pewnego dnia wyszedł na ulicę i poznał czym są cierpienie, choroba oraz śmierć.</a:t>
            </a:r>
          </a:p>
          <a:p>
            <a:r>
              <a:rPr lang="pl-PL" sz="2600" dirty="0"/>
              <a:t>Postanowił porzucić bogactwo oraz wszelkie dobra doczesne. Zdecydował  wieść skromne życie i zająć się poszukiwaniem prawdy.</a:t>
            </a:r>
          </a:p>
          <a:p>
            <a:r>
              <a:rPr lang="pl-PL" sz="2600" dirty="0"/>
              <a:t>Poszukiwania zajęły mu 7 lat. Przez ten czas pobierał nauki  u różnych mędrców, lecz wciąż nie otrzymywał odpowiedzi na nurtujące go pytania.</a:t>
            </a:r>
          </a:p>
          <a:p>
            <a:r>
              <a:rPr lang="pl-PL" sz="2600" dirty="0"/>
              <a:t>Dopiero podczas 49 dni ciągłej medytacji osiągnął tzw. oświecenie.</a:t>
            </a:r>
          </a:p>
        </p:txBody>
      </p:sp>
    </p:spTree>
    <p:extLst>
      <p:ext uri="{BB962C8B-B14F-4D97-AF65-F5344CB8AC3E}">
        <p14:creationId xmlns:p14="http://schemas.microsoft.com/office/powerpoint/2010/main" val="51982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udda Statua Rzeźba - Darmowe zdjęcie na Pixabay">
            <a:extLst>
              <a:ext uri="{FF2B5EF4-FFF2-40B4-BE49-F238E27FC236}">
                <a16:creationId xmlns:a16="http://schemas.microsoft.com/office/drawing/2014/main" id="{093A0A05-D81C-4567-9216-77428302D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0C2104B-F116-4B91-A5EB-1FE6A6A86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dirty="0">
                <a:solidFill>
                  <a:srgbClr val="FFFFFF"/>
                </a:solidFill>
              </a:rPr>
              <a:t>CZTERY SZLACHETNE PRAWDY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tytuł 2">
            <a:extLst>
              <a:ext uri="{FF2B5EF4-FFF2-40B4-BE49-F238E27FC236}">
                <a16:creationId xmlns:a16="http://schemas.microsoft.com/office/drawing/2014/main" id="{DBDC80D9-1A12-4589-9219-66D6CDB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</a:rPr>
              <a:t>Cztery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szlachetne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prawdy</a:t>
            </a:r>
            <a:r>
              <a:rPr lang="en-US" b="1" dirty="0">
                <a:solidFill>
                  <a:srgbClr val="FFFFFF"/>
                </a:solidFill>
              </a:rPr>
              <a:t> to </a:t>
            </a:r>
            <a:r>
              <a:rPr lang="en-US" b="1" dirty="0" err="1">
                <a:solidFill>
                  <a:srgbClr val="FFFFFF"/>
                </a:solidFill>
              </a:rPr>
              <a:t>podstawa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nauk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buddyzmu</a:t>
            </a:r>
            <a:r>
              <a:rPr lang="en-US" b="1" dirty="0">
                <a:solidFill>
                  <a:srgbClr val="FFFFFF"/>
                </a:solidFill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Pierwsza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Szlachetna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Prawda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Cierpieniu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Druga </a:t>
            </a:r>
            <a:r>
              <a:rPr lang="en-US" dirty="0" err="1">
                <a:solidFill>
                  <a:srgbClr val="FFFFFF"/>
                </a:solidFill>
              </a:rPr>
              <a:t>Szlachetna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Prawda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Przyczynie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Cierpienia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Trzecia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Szlachetna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Prawda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Ustaniu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Cierpienia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Czwarta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Szlachetna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Prawda</a:t>
            </a:r>
            <a:r>
              <a:rPr lang="en-US" dirty="0">
                <a:solidFill>
                  <a:srgbClr val="FFFFFF"/>
                </a:solidFill>
              </a:rPr>
              <a:t> o </a:t>
            </a:r>
            <a:r>
              <a:rPr lang="en-US" dirty="0" err="1">
                <a:solidFill>
                  <a:srgbClr val="FFFFFF"/>
                </a:solidFill>
              </a:rPr>
              <a:t>Ścieżce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Prowadzącej</a:t>
            </a:r>
            <a:r>
              <a:rPr lang="en-US" dirty="0">
                <a:solidFill>
                  <a:srgbClr val="FFFFFF"/>
                </a:solidFill>
              </a:rPr>
              <a:t> do </a:t>
            </a:r>
            <a:r>
              <a:rPr lang="en-US" dirty="0" err="1">
                <a:solidFill>
                  <a:srgbClr val="FFFFFF"/>
                </a:solidFill>
              </a:rPr>
              <a:t>Ustania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Cierpienia</a:t>
            </a:r>
            <a:endParaRPr lang="en-US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6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B9AB67-5253-4B66-BD48-14ECEFB4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100">
                <a:solidFill>
                  <a:srgbClr val="000000"/>
                </a:solidFill>
              </a:rPr>
              <a:t>SZLACHETNA OŚMIOSTOPNIOWA ŚCIEŻKA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Tajlandia Świątynia Buddyzm - Darmowe zdjęcie na Pixabay">
            <a:extLst>
              <a:ext uri="{FF2B5EF4-FFF2-40B4-BE49-F238E27FC236}">
                <a16:creationId xmlns:a16="http://schemas.microsoft.com/office/drawing/2014/main" id="{30FA3489-544D-4698-AB46-A2F62AE3A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8" r="20804" b="1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89D1E7-FE29-449C-8C03-9121ADDEA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300" dirty="0">
                <a:solidFill>
                  <a:srgbClr val="000000"/>
                </a:solidFill>
              </a:rPr>
              <a:t>Jest to zbiór zaleceń, których każdy buddysta powinien przestrzegać: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Właściwy pogląd – poznanie Czterech Szlachetnych Prawd.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Właściwe postanowienie – wyrzeczenie się złej woli, czyli odstąpienie od wyrządzania krzywdy.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Właściwe słowo – wyrzeczenie się kłamstwa i złej mowy.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Właściwy czyn – powstrzymywanie się od kradzieży, zabijania wszelkich istot żyjących, kradzieży i nieskromności.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Właściwe zarobkowanie – powstrzymanie się od zarobkowania kosztem innych.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Właściwy wysiłek - nieustanna praca nad sobą.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Właściwa uważność – zachowanie umiaru i uważności we wszystkim, co się robi.</a:t>
            </a:r>
          </a:p>
          <a:p>
            <a:pPr marL="514350" indent="-514350">
              <a:buAutoNum type="arabicPeriod"/>
            </a:pPr>
            <a:r>
              <a:rPr lang="pl-PL" sz="1300" dirty="0">
                <a:solidFill>
                  <a:srgbClr val="000000"/>
                </a:solidFill>
              </a:rPr>
              <a:t>Właściwa medytacja.</a:t>
            </a:r>
          </a:p>
        </p:txBody>
      </p:sp>
    </p:spTree>
    <p:extLst>
      <p:ext uri="{BB962C8B-B14F-4D97-AF65-F5344CB8AC3E}">
        <p14:creationId xmlns:p14="http://schemas.microsoft.com/office/powerpoint/2010/main" val="228549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AF894D-2D4A-4E61-8E21-8F8C2B4E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pl-PL"/>
              <a:t>KOŁO DHARMY - </a:t>
            </a:r>
          </a:p>
        </p:txBody>
      </p:sp>
      <p:sp>
        <p:nvSpPr>
          <p:cNvPr id="5128" name="Content Placeholder 5127">
            <a:extLst>
              <a:ext uri="{FF2B5EF4-FFF2-40B4-BE49-F238E27FC236}">
                <a16:creationId xmlns:a16="http://schemas.microsoft.com/office/drawing/2014/main" id="{7C879358-6659-44C1-A202-176ABEA27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pl-PL" dirty="0"/>
              <a:t>Koło Dharmy, które zawiera osiem szprych i symbolizuje Ośmiostopniową Ścieżkę, jest ważnym symbolem w tradycji buddyjskiej.</a:t>
            </a:r>
            <a:endParaRPr lang="en-US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D455A0F-B0C5-40B4-A0C2-62DD10511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7" r="-2" b="15942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1F7946A-3A25-4F40-A14B-3506119F5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r="17625" b="-2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Koło Dharmy">
            <a:extLst>
              <a:ext uri="{FF2B5EF4-FFF2-40B4-BE49-F238E27FC236}">
                <a16:creationId xmlns:a16="http://schemas.microsoft.com/office/drawing/2014/main" id="{2B1C9A04-A2F1-4CCF-B8D3-AFDDA394D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 r="-1" b="5533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15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9B496FB-1882-48D7-A2BD-69D88A804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pl-PL" sz="4000"/>
              <a:t>MEDYTACJA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5BD8222-2763-49A1-B5AA-9E8609B7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pl-PL" sz="1700"/>
              <a:t>Medytacja to nic innego, jak praktyka ćwiczenia umysłu. Jej dobroczynny wpływ na ludzkie samopoczucie doceniają nie tylko buddyści.</a:t>
            </a:r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146" name="Picture 2" descr="Asian children cute or kid girl sit for meditation with peace and relax in garden pavilion at temple or church and wearing white dress with sunlight on white with space">
            <a:extLst>
              <a:ext uri="{FF2B5EF4-FFF2-40B4-BE49-F238E27FC236}">
                <a16:creationId xmlns:a16="http://schemas.microsoft.com/office/drawing/2014/main" id="{F4B9B0D4-A89C-4767-ABFC-B54B362B6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9" b="-2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7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911C4D6-5882-465C-AAC8-494D904D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pl-PL" sz="3600"/>
              <a:t>Znani buddyści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2B570F-6641-435D-96B0-56202EFE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800" dirty="0"/>
              <a:t>Dalajlama XIV, czyli Tenzin </a:t>
            </a:r>
            <a:r>
              <a:rPr lang="pl-PL" sz="1800" dirty="0" err="1"/>
              <a:t>Gjaco</a:t>
            </a:r>
            <a:r>
              <a:rPr lang="pl-PL" sz="1800" dirty="0"/>
              <a:t>, duchowy i polityczny przywódca narodu tybetańskiego, laureat pokojowej Nagrody Nobla, Orderu Uśmiechu, Orderu Ziemi. </a:t>
            </a:r>
          </a:p>
          <a:p>
            <a:pPr marL="0" indent="0">
              <a:buNone/>
            </a:pPr>
            <a:r>
              <a:rPr lang="pl-PL" sz="1800" dirty="0"/>
              <a:t>Jest honorowym obywatelem wielu miast na świecie (w tym Warszawy).</a:t>
            </a:r>
          </a:p>
        </p:txBody>
      </p:sp>
      <p:pic>
        <p:nvPicPr>
          <p:cNvPr id="1026" name="Picture 2" descr="Dalajlama XIV cytaty (155 cytatów) | Cytaty sławnych ludzi">
            <a:extLst>
              <a:ext uri="{FF2B5EF4-FFF2-40B4-BE49-F238E27FC236}">
                <a16:creationId xmlns:a16="http://schemas.microsoft.com/office/drawing/2014/main" id="{C7A51E6F-7C7A-4EE7-B47F-31B9C469F3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r="1" b="3036"/>
          <a:stretch/>
        </p:blipFill>
        <p:spPr bwMode="auto">
          <a:xfrm>
            <a:off x="6788383" y="613147"/>
            <a:ext cx="4565417" cy="55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6F94BC-856D-4E26-828B-187D3A1F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endParaRPr lang="pl-PL" sz="4000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Rectangle 2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328C2338-E14D-4748-9513-54ABC85D8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l-PL" sz="2000" dirty="0"/>
              <a:t>Lama Ole </a:t>
            </a:r>
            <a:r>
              <a:rPr lang="pl-PL" sz="2000"/>
              <a:t>Nydahl</a:t>
            </a:r>
            <a:r>
              <a:rPr lang="pl-PL" sz="2000" dirty="0"/>
              <a:t> to jeden z najbardziej znanych europejskich nauczycieli buddyzmu . Urodzony w Danii, podróżuje po świecie, prowadzi wykłady i medytacje.</a:t>
            </a:r>
          </a:p>
          <a:p>
            <a:r>
              <a:rPr lang="pl-PL" sz="2000" dirty="0"/>
              <a:t>Jest także autorem wielu książek o buddyzmie, które tłumaczono na kilkadziesiąt języków.</a:t>
            </a:r>
          </a:p>
          <a:p>
            <a:r>
              <a:rPr lang="pl-PL" sz="2000" dirty="0"/>
              <a:t>Lama Ole bywa  częstym gościem w polskich ośrodkach buddyzmu.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ddhism pioneer shares life's mission | Northern Star">
            <a:extLst>
              <a:ext uri="{FF2B5EF4-FFF2-40B4-BE49-F238E27FC236}">
                <a16:creationId xmlns:a16="http://schemas.microsoft.com/office/drawing/2014/main" id="{6AE9E9F5-AE5E-46AA-9635-48A10B124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3" r="-1" b="1414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46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Panoramiczny</PresentationFormat>
  <Paragraphs>45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Motyw pakietu Office</vt:lpstr>
      <vt:lpstr>RELIGIE ŚWIATA</vt:lpstr>
      <vt:lpstr>Początki buddyzmu</vt:lpstr>
      <vt:lpstr>Siddhartha Gautama z rodu Śakjów</vt:lpstr>
      <vt:lpstr>CZTERY SZLACHETNE PRAWDY</vt:lpstr>
      <vt:lpstr>SZLACHETNA OŚMIOSTOPNIOWA ŚCIEŻKA</vt:lpstr>
      <vt:lpstr>KOŁO DHARMY - </vt:lpstr>
      <vt:lpstr>MEDYTACJA</vt:lpstr>
      <vt:lpstr>Znani buddyści</vt:lpstr>
      <vt:lpstr>Prezentacja programu PowerPoint</vt:lpstr>
      <vt:lpstr>Buddyjscy mnisi i mniszki…</vt:lpstr>
      <vt:lpstr>Wizerunek Buddy Budda przedstawiany jest zwykle w pozycji kwiatu lotosu, w trakcie medytacji.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RELIGIE ŚWIATA</dc:title>
  <dc:creator>Lidka</dc:creator>
  <cp:lastModifiedBy>Lidka</cp:lastModifiedBy>
  <cp:revision>1</cp:revision>
  <dcterms:created xsi:type="dcterms:W3CDTF">2020-03-30T19:09:51Z</dcterms:created>
  <dcterms:modified xsi:type="dcterms:W3CDTF">2020-03-30T19:10:01Z</dcterms:modified>
</cp:coreProperties>
</file>