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media/image1.png" ContentType="image/png"/>
  <Override PartName="/ppt/media/image4.jpeg" ContentType="image/jpeg"/>
  <Override PartName="/ppt/media/image2.png" ContentType="image/png"/>
  <Override PartName="/ppt/media/image3.jpeg" ContentType="image/jpeg"/>
  <Override PartName="/ppt/media/image7.png" ContentType="image/pn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360" y="-8640"/>
            <a:ext cx="12191400" cy="6866640"/>
            <a:chOff x="360" y="-8640"/>
            <a:chExt cx="12191400" cy="6866640"/>
          </a:xfrm>
        </p:grpSpPr>
        <p:sp>
          <p:nvSpPr>
            <p:cNvPr id="12" name="Line 13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 rot="10800000">
              <a:off x="360" y="360"/>
              <a:ext cx="842400" cy="56656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90c226"/>
                </a:solidFill>
                <a:latin typeface="Trebuchet MS"/>
              </a:rPr>
              <a:t>Mintacím szerkesztése</a:t>
            </a:r>
            <a:endParaRPr b="0" lang="en-US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40F0494-1A2A-4D75-A125-5ABA24C9BCCD}" type="datetime">
              <a:rPr b="0" lang="sk-SK" sz="900" spc="-1" strike="noStrike">
                <a:solidFill>
                  <a:srgbClr val="8b8b8b"/>
                </a:solidFill>
                <a:latin typeface="Trebuchet MS"/>
              </a:rPr>
              <a:t>19. 3. 2020</a:t>
            </a:fld>
            <a:endParaRPr b="0" lang="sk-SK" sz="900" spc="-1" strike="noStrike"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p>
            <a:endParaRPr b="0" lang="sk-SK" sz="2400" spc="-1" strike="noStrike">
              <a:latin typeface="Times New Roman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D87AD21-EC67-4F15-B230-DC67B20F9161}" type="slidenum">
              <a:rPr b="0" lang="sk-SK" sz="900" spc="-1" strike="noStrike">
                <a:solidFill>
                  <a:srgbClr val="90c226"/>
                </a:solidFill>
                <a:latin typeface="Trebuchet MS"/>
              </a:rPr>
              <a:t>1</a:t>
            </a:fld>
            <a:endParaRPr b="0" lang="sk-SK" sz="900" spc="-1" strike="noStrike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Kliknúť na úpravu formátu textu osnovy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Druhá úroveň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Tretia úroveň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Štvrtá úroveň osnovy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Piata úroveň osnovy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Šiesta úroveň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Siedma úroveň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64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5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6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1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3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4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Mintacím szerkesztése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5" name="PlaceHolder 13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Mintaszöveg szerkesztése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404040"/>
                </a:solidFill>
                <a:latin typeface="Trebuchet MS"/>
              </a:rPr>
              <a:t>Második szint</a:t>
            </a: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Harmadik szint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Negyedik szint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Ötödik szint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6" name="PlaceHolder 1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127E61F-EAEF-4A3B-BF5D-21B67033D5A9}" type="datetime">
              <a:rPr b="0" lang="sk-SK" sz="900" spc="-1" strike="noStrike">
                <a:solidFill>
                  <a:srgbClr val="8b8b8b"/>
                </a:solidFill>
                <a:latin typeface="Trebuchet MS"/>
              </a:rPr>
              <a:t>19. 3. 2020</a:t>
            </a:fld>
            <a:endParaRPr b="0" lang="sk-SK" sz="900" spc="-1" strike="noStrike">
              <a:latin typeface="Times New Roman"/>
            </a:endParaRPr>
          </a:p>
        </p:txBody>
      </p:sp>
      <p:sp>
        <p:nvSpPr>
          <p:cNvPr id="77" name="PlaceHolder 1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p>
            <a:endParaRPr b="0" lang="sk-SK" sz="2400" spc="-1" strike="noStrike">
              <a:latin typeface="Times New Roman"/>
            </a:endParaRPr>
          </a:p>
        </p:txBody>
      </p:sp>
      <p:sp>
        <p:nvSpPr>
          <p:cNvPr id="78" name="PlaceHolder 1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DF49CA4-E4BC-455F-9FC0-5763DEF9E5CC}" type="slidenum">
              <a:rPr b="0" lang="sk-SK" sz="900" spc="-1" strike="noStrike">
                <a:solidFill>
                  <a:srgbClr val="90c226"/>
                </a:solidFill>
                <a:latin typeface="Trebuchet MS"/>
              </a:rPr>
              <a:t>&lt;číslo&gt;</a:t>
            </a:fld>
            <a:endParaRPr b="0" lang="sk-SK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8pvohOTQdG0&amp;list=PLL0-aXiutUTeP4zuJHhm1k6_xsuZZYpTr&amp;index=17&amp;t=0s" TargetMode="External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16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7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8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9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0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1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2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3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4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5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26" name="TextShape 12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Dícsértessék a Jézus Krisztus!</a:t>
            </a:r>
            <a:br/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Mindörökké! Amen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7" name="TextShape 13"/>
          <p:cNvSpPr txBox="1"/>
          <p:nvPr/>
        </p:nvSpPr>
        <p:spPr>
          <a:xfrm>
            <a:off x="6336360" y="2160720"/>
            <a:ext cx="293436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/>
          </a:bodyPr>
          <a:p>
            <a:pPr indent="-228240">
              <a:lnSpc>
                <a:spcPct val="9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1" lang="sk-SK" sz="1700" spc="-1" strike="noStrike">
                <a:solidFill>
                  <a:srgbClr val="404040"/>
                </a:solidFill>
                <a:latin typeface="Trebuchet MS"/>
              </a:rPr>
              <a:t>Kedves Szülők!</a:t>
            </a:r>
            <a:endParaRPr b="0" lang="sk-SK" sz="1700" spc="-1" strike="noStrike">
              <a:latin typeface="Arial"/>
            </a:endParaRPr>
          </a:p>
          <a:p>
            <a:pPr indent="-228240">
              <a:lnSpc>
                <a:spcPct val="9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1" lang="sk-SK" sz="1700" spc="-1" strike="noStrike">
                <a:solidFill>
                  <a:srgbClr val="404040"/>
                </a:solidFill>
                <a:latin typeface="Trebuchet MS"/>
              </a:rPr>
              <a:t>Nagy szeretettel kérem, hogy segítsenek a gyermeküknek a hittanóra tananyagának az elsajátításában!</a:t>
            </a:r>
            <a:endParaRPr b="0" lang="sk-SK" sz="17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sk-SK" sz="1700" spc="-1" strike="noStrike">
              <a:latin typeface="Arial"/>
            </a:endParaRPr>
          </a:p>
          <a:p>
            <a:pPr indent="-228240">
              <a:lnSpc>
                <a:spcPct val="9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1" lang="sk-SK" sz="1700" spc="-1" strike="noStrike">
                <a:solidFill>
                  <a:srgbClr val="404040"/>
                </a:solidFill>
                <a:latin typeface="Trebuchet MS"/>
              </a:rPr>
              <a:t>A digitális hittanórákon szükség</a:t>
            </a:r>
            <a:endParaRPr b="0" lang="sk-SK" sz="1700" spc="-1" strike="noStrike">
              <a:latin typeface="Arial"/>
            </a:endParaRPr>
          </a:p>
          <a:p>
            <a:pPr indent="-228240">
              <a:lnSpc>
                <a:spcPct val="9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1" lang="sk-SK" sz="1700" spc="-1" strike="noStrike">
                <a:solidFill>
                  <a:srgbClr val="404040"/>
                </a:solidFill>
                <a:latin typeface="Trebuchet MS"/>
              </a:rPr>
              <a:t>lesz az alábbiakra:</a:t>
            </a:r>
            <a:endParaRPr b="0" lang="sk-SK" sz="1700" spc="-1" strike="noStrike">
              <a:latin typeface="Arial"/>
            </a:endParaRPr>
          </a:p>
          <a:p>
            <a:pPr marL="285840" indent="-228240">
              <a:lnSpc>
                <a:spcPct val="9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k-SK" sz="1700" spc="-1" strike="noStrike">
                <a:solidFill>
                  <a:srgbClr val="404040"/>
                </a:solidFill>
                <a:latin typeface="Trebuchet MS"/>
              </a:rPr>
              <a:t>Internet kapcsolat</a:t>
            </a:r>
            <a:endParaRPr b="0" lang="sk-SK" sz="1700" spc="-1" strike="noStrike">
              <a:latin typeface="Arial"/>
            </a:endParaRPr>
          </a:p>
          <a:p>
            <a:pPr marL="285840" indent="-228240">
              <a:lnSpc>
                <a:spcPct val="9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k-SK" sz="1700" spc="-1" strike="noStrike">
                <a:solidFill>
                  <a:srgbClr val="404040"/>
                </a:solidFill>
                <a:latin typeface="Trebuchet MS"/>
              </a:rPr>
              <a:t>Hittankönyv</a:t>
            </a:r>
            <a:endParaRPr b="0" lang="sk-SK" sz="1700" spc="-1" strike="noStrike">
              <a:latin typeface="Arial"/>
            </a:endParaRPr>
          </a:p>
          <a:p>
            <a:pPr marL="285840" indent="-228240">
              <a:lnSpc>
                <a:spcPct val="9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sk-SK" sz="1700" spc="-1" strike="noStrike">
                <a:solidFill>
                  <a:srgbClr val="404040"/>
                </a:solidFill>
                <a:latin typeface="Trebuchet MS"/>
              </a:rPr>
              <a:t>Hittan füzet</a:t>
            </a:r>
            <a:endParaRPr b="0" lang="sk-SK" sz="17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sk-SK" sz="1700" spc="-1" strike="noStrike">
              <a:latin typeface="Arial"/>
            </a:endParaRPr>
          </a:p>
        </p:txBody>
      </p:sp>
      <p:pic>
        <p:nvPicPr>
          <p:cNvPr id="128" name="Picture 2" descr=""/>
          <p:cNvPicPr/>
          <p:nvPr/>
        </p:nvPicPr>
        <p:blipFill>
          <a:blip r:embed="rId1"/>
          <a:srcRect l="0" t="0" r="22473" b="0"/>
          <a:stretch/>
        </p:blipFill>
        <p:spPr>
          <a:xfrm>
            <a:off x="677160" y="2159280"/>
            <a:ext cx="5423040" cy="38818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Arial"/>
              </a:rPr>
              <a:t>A digitális hittanóra végén így imádkozz! </a:t>
            </a:r>
            <a:br/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60" name="Kép 3" descr=""/>
          <p:cNvPicPr/>
          <p:nvPr/>
        </p:nvPicPr>
        <p:blipFill>
          <a:blip r:embed="rId1"/>
          <a:stretch/>
        </p:blipFill>
        <p:spPr>
          <a:xfrm>
            <a:off x="1537200" y="2159280"/>
            <a:ext cx="3843000" cy="3881880"/>
          </a:xfrm>
          <a:prstGeom prst="rect">
            <a:avLst/>
          </a:prstGeom>
          <a:ln>
            <a:noFill/>
          </a:ln>
        </p:spPr>
      </p:pic>
      <p:sp>
        <p:nvSpPr>
          <p:cNvPr id="161" name="TextShape 2"/>
          <p:cNvSpPr txBox="1"/>
          <p:nvPr/>
        </p:nvSpPr>
        <p:spPr>
          <a:xfrm>
            <a:off x="6415920" y="2160720"/>
            <a:ext cx="356328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Jézusunk, légy a mi királyunk! A Te királyságod jöjjön el közénk! Jöjjön el otthonainkba és mindenüvé az egész világon!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Times New Roman"/>
              </a:rPr>
              <a:t>Kedves Hittanos! </a:t>
            </a:r>
            <a:br/>
            <a:r>
              <a:rPr b="0" lang="en-US" sz="3600" spc="-1" strike="noStrike">
                <a:solidFill>
                  <a:srgbClr val="000000"/>
                </a:solidFill>
                <a:latin typeface="Times New Roman"/>
              </a:rPr>
              <a:t>Várlak a következő digitális hittanórára!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63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ctr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ae2e51"/>
                </a:solidFill>
                <a:latin typeface="Times New Roman"/>
              </a:rPr>
              <a:t>Kedves Szülők!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 algn="ctr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ae2e51"/>
                </a:solidFill>
                <a:latin typeface="Times New Roman"/>
              </a:rPr>
              <a:t>Köszönöm a segítségüket!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 algn="ctr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ae2e51"/>
                </a:solidFill>
                <a:latin typeface="Times New Roman"/>
              </a:rPr>
              <a:t>Isten áldását kívánom Önöknek és családtagjaiknak!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 algn="ctr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ae2e51"/>
                </a:solidFill>
                <a:latin typeface="Times New Roman"/>
              </a:rPr>
              <a:t>Dícsértessék a Jézus Krisztus!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 algn="ctr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ae2e51"/>
                </a:solidFill>
                <a:latin typeface="Times New Roman"/>
              </a:rPr>
              <a:t>Mindörökké! Amen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649080" y="629280"/>
            <a:ext cx="5126760" cy="16761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en-US" sz="3100" spc="-1" strike="noStrike">
                <a:solidFill>
                  <a:srgbClr val="90c226"/>
                </a:solidFill>
                <a:latin typeface="Arial"/>
              </a:rPr>
              <a:t>Kezdd a digitális hittanórát az óra eleji imádsággal!</a:t>
            </a:r>
            <a:br/>
            <a:endParaRPr b="0" lang="en-US" sz="31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167040" y="1884600"/>
            <a:ext cx="2838240" cy="50713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800" spc="-1" strike="noStrike">
                <a:solidFill>
                  <a:srgbClr val="404040"/>
                </a:solidFill>
                <a:latin typeface="Trebuchet MS"/>
              </a:rPr>
              <a:t>Két kezemet összetéve,</a:t>
            </a:r>
            <a:br/>
            <a:r>
              <a:rPr b="0" lang="en-US" sz="2800" spc="-1" strike="noStrike">
                <a:solidFill>
                  <a:srgbClr val="404040"/>
                </a:solidFill>
                <a:latin typeface="Trebuchet MS"/>
              </a:rPr>
              <a:t>imádkozok reggel, este.</a:t>
            </a:r>
            <a:br/>
            <a:r>
              <a:rPr b="0" lang="en-US" sz="2800" spc="-1" strike="noStrike">
                <a:solidFill>
                  <a:srgbClr val="404040"/>
                </a:solidFill>
                <a:latin typeface="Trebuchet MS"/>
              </a:rPr>
              <a:t>Édes Jézus, szépen kérlek,</a:t>
            </a:r>
            <a:br/>
            <a:r>
              <a:rPr b="0" lang="en-US" sz="2800" spc="-1" strike="noStrike">
                <a:solidFill>
                  <a:srgbClr val="404040"/>
                </a:solidFill>
                <a:latin typeface="Trebuchet MS"/>
              </a:rPr>
              <a:t>vigyázzál rám, amíg élek!</a:t>
            </a:r>
            <a:endParaRPr b="0" lang="en-US" sz="28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31" name="Tartalom helye 3" descr=""/>
          <p:cNvPicPr/>
          <p:nvPr/>
        </p:nvPicPr>
        <p:blipFill>
          <a:blip r:embed="rId1"/>
          <a:srcRect l="1094" t="0" r="0" b="0"/>
          <a:stretch/>
        </p:blipFill>
        <p:spPr>
          <a:xfrm>
            <a:off x="6090480" y="640080"/>
            <a:ext cx="5461200" cy="5577480"/>
          </a:xfrm>
          <a:prstGeom prst="rect">
            <a:avLst/>
          </a:prstGeom>
          <a:ln>
            <a:noFill/>
          </a:ln>
        </p:spPr>
      </p:pic>
      <p:pic>
        <p:nvPicPr>
          <p:cNvPr id="132" name="Picture 2" descr=""/>
          <p:cNvPicPr/>
          <p:nvPr/>
        </p:nvPicPr>
        <p:blipFill>
          <a:blip r:embed="rId2"/>
          <a:stretch/>
        </p:blipFill>
        <p:spPr>
          <a:xfrm>
            <a:off x="3212280" y="4266360"/>
            <a:ext cx="3681360" cy="2452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30000"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Ismétlés: Ének – </a:t>
            </a:r>
            <a:br/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Szívem palota, gyöngy az ablaka;</a:t>
            </a:r>
            <a:br/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gyere Jézus nyitva van a szívem ajtaja.</a:t>
            </a:r>
            <a:br/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Kicsi vagyok én, majd megnövök én,</a:t>
            </a:r>
            <a:br/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Szeretettel a szívemben köszöntelek én!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677160" y="3429000"/>
            <a:ext cx="8596440" cy="26121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Képzeljük el, hogyan fogadnánk, hogyan köszöntenénk Jézust, ha valóban találkozhatnánk vele!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Szeretettel? Örömmel? Mit éreznénk?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Nézzétek meg, hogy hogyan fogadták őt egykor régen az emberek, amikor Jézus Jeruzsálembe érkezett!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 u="sng">
                <a:solidFill>
                  <a:srgbClr val="b2d76d"/>
                </a:solidFill>
                <a:uFillTx/>
                <a:latin typeface="Trebuchet MS"/>
                <a:hlinkClick r:id="rId1"/>
              </a:rPr>
              <a:t>https://www.youtube.com/watch?v=8pvohOTQdG0&amp;list=PLL0-aXiutUTeP4zuJHhm1k6_xsuZZYpTr&amp;index=17&amp;t=0s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677160" y="609480"/>
            <a:ext cx="8596440" cy="6487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.  Jézus bevonulása Jeruzsálembe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6336360" y="2330280"/>
            <a:ext cx="5540760" cy="4084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Jézus a várva- várt Messiás – királyként vonult be Jeruzsálembe.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De ő másféle király, mint a földi királyok!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Gondold végig: -volt aranykoronája?</a:t>
            </a:r>
            <a:br/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- volt díszes ruhája?</a:t>
            </a:r>
            <a:br/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- volt hintója, katonái, szolgái?</a:t>
            </a:r>
            <a:br/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- megtalálnánk a palotáját?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37" name="Picture 2" descr=""/>
          <p:cNvPicPr/>
          <p:nvPr/>
        </p:nvPicPr>
        <p:blipFill>
          <a:blip r:embed="rId1"/>
          <a:srcRect l="3610" t="0" r="0" b="0"/>
          <a:stretch/>
        </p:blipFill>
        <p:spPr>
          <a:xfrm>
            <a:off x="314640" y="1582920"/>
            <a:ext cx="5706360" cy="4084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Kérlek válaszd ki a helyes válaszokat!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Hogyan fogadták Jézust az emberek Jeruzsálemben?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Örömmel                Szomorúan              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Mit lengettek a kezükben?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Fenyőágakat               Pálmaágakat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Milyen állaton ült Jézus?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Ló           Szamár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Miket terítettek Jézus lába elé az emberek?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Ruháikat             Táskáikat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Hozsanna, hozsanna Dávid fiának!!</a:t>
            </a:r>
            <a:br/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677160" y="2160720"/>
            <a:ext cx="893556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Szerinted hol van Jézus Országa?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Hogy hívjuk azt az országot, ahol Jézus uralkodik</a:t>
            </a: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?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404040"/>
                </a:solidFill>
                <a:latin typeface="Trebuchet MS"/>
              </a:rPr>
              <a:t>A nyilak segítenek, hogy összeolvasd a választ!</a:t>
            </a: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US" sz="1400" spc="-1" strike="noStrike">
                <a:solidFill>
                  <a:srgbClr val="404040"/>
                </a:solidFill>
                <a:latin typeface="Trebuchet MS"/>
              </a:rPr>
              <a:t>M                              N                                 Y                                R                        Z                             G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US" sz="1400" spc="-1" strike="noStrike">
                <a:solidFill>
                  <a:srgbClr val="404040"/>
                </a:solidFill>
                <a:latin typeface="Trebuchet MS"/>
              </a:rPr>
              <a:t>               </a:t>
            </a:r>
            <a:r>
              <a:rPr b="1" lang="en-US" sz="1400" spc="-1" strike="noStrike">
                <a:solidFill>
                  <a:srgbClr val="404040"/>
                </a:solidFill>
                <a:latin typeface="Trebuchet MS"/>
              </a:rPr>
              <a:t>E                                   N                              O                            S                           Á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5645520" y="2973960"/>
            <a:ext cx="914040" cy="91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CustomShape 4"/>
          <p:cNvSpPr/>
          <p:nvPr/>
        </p:nvSpPr>
        <p:spPr>
          <a:xfrm>
            <a:off x="930240" y="4062960"/>
            <a:ext cx="508680" cy="198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CustomShape 5"/>
          <p:cNvSpPr/>
          <p:nvPr/>
        </p:nvSpPr>
        <p:spPr>
          <a:xfrm flipV="1">
            <a:off x="1757160" y="4007520"/>
            <a:ext cx="659520" cy="254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6"/>
          <p:cNvSpPr/>
          <p:nvPr/>
        </p:nvSpPr>
        <p:spPr>
          <a:xfrm>
            <a:off x="2774880" y="4007520"/>
            <a:ext cx="739080" cy="254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CustomShape 7"/>
          <p:cNvSpPr/>
          <p:nvPr/>
        </p:nvSpPr>
        <p:spPr>
          <a:xfrm flipV="1">
            <a:off x="3848400" y="4007520"/>
            <a:ext cx="516600" cy="254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CustomShape 8"/>
          <p:cNvSpPr/>
          <p:nvPr/>
        </p:nvSpPr>
        <p:spPr>
          <a:xfrm>
            <a:off x="4532400" y="3943800"/>
            <a:ext cx="739080" cy="317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ustomShape 9"/>
          <p:cNvSpPr/>
          <p:nvPr/>
        </p:nvSpPr>
        <p:spPr>
          <a:xfrm flipV="1">
            <a:off x="5502240" y="4007520"/>
            <a:ext cx="691560" cy="317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CustomShape 10"/>
          <p:cNvSpPr/>
          <p:nvPr/>
        </p:nvSpPr>
        <p:spPr>
          <a:xfrm>
            <a:off x="6337080" y="4062960"/>
            <a:ext cx="572040" cy="198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CustomShape 11"/>
          <p:cNvSpPr/>
          <p:nvPr/>
        </p:nvSpPr>
        <p:spPr>
          <a:xfrm flipV="1">
            <a:off x="7052760" y="4007520"/>
            <a:ext cx="572040" cy="254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CustomShape 12"/>
          <p:cNvSpPr/>
          <p:nvPr/>
        </p:nvSpPr>
        <p:spPr>
          <a:xfrm>
            <a:off x="7800120" y="4007520"/>
            <a:ext cx="572040" cy="254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2" name="CustomShape 13"/>
          <p:cNvSpPr/>
          <p:nvPr/>
        </p:nvSpPr>
        <p:spPr>
          <a:xfrm flipV="1">
            <a:off x="8690760" y="4062240"/>
            <a:ext cx="582840" cy="198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677160" y="609480"/>
            <a:ext cx="8596440" cy="25462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en-US" sz="3600" spc="-1" strike="noStrike" u="sng">
                <a:solidFill>
                  <a:srgbClr val="90c226"/>
                </a:solidFill>
                <a:uFillTx/>
                <a:latin typeface="Trebuchet MS"/>
              </a:rPr>
              <a:t>Feladat:</a:t>
            </a:r>
            <a:br/>
            <a:r>
              <a:rPr b="0" lang="en-US" sz="3600" spc="-1" strike="noStrike" u="sng">
                <a:solidFill>
                  <a:srgbClr val="90c226"/>
                </a:solidFill>
                <a:uFillTx/>
                <a:latin typeface="Trebuchet MS"/>
              </a:rPr>
              <a:t>K</a:t>
            </a: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épzeld el, majd tervezd meg Isten Országának zászlóját!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2800" spc="-1" strike="noStrike" u="sng">
                <a:solidFill>
                  <a:srgbClr val="90c226"/>
                </a:solidFill>
                <a:uFillTx/>
                <a:latin typeface="Trebuchet MS"/>
              </a:rPr>
              <a:t>+ feladat: </a:t>
            </a:r>
            <a:r>
              <a:rPr b="0" lang="en-US" sz="2800" spc="-1" strike="noStrike">
                <a:solidFill>
                  <a:srgbClr val="90c226"/>
                </a:solidFill>
                <a:latin typeface="Trebuchet MS"/>
              </a:rPr>
              <a:t>ha van nyomtatótok, kinyomtathatod, kiszínezheted az alábbi képet!</a:t>
            </a:r>
            <a:endParaRPr b="0" lang="en-US" sz="28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55" name="Picture 2" descr=""/>
          <p:cNvPicPr/>
          <p:nvPr/>
        </p:nvPicPr>
        <p:blipFill>
          <a:blip r:embed="rId1"/>
          <a:stretch/>
        </p:blipFill>
        <p:spPr>
          <a:xfrm>
            <a:off x="1927080" y="1909800"/>
            <a:ext cx="6726600" cy="4834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677160" y="609480"/>
            <a:ext cx="2937960" cy="54313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Jézus uralma a szeretet és az igazságosság uralma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7" name="TextShape 2"/>
          <p:cNvSpPr txBox="1"/>
          <p:nvPr/>
        </p:nvSpPr>
        <p:spPr>
          <a:xfrm>
            <a:off x="3846960" y="609480"/>
            <a:ext cx="5423760" cy="3207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Heti erény gyakorlat: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A héten különösen figyelj rá, hogy fogadj szót a szüleidnek, ne „kiskirálykodj”! 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Segíts te is, hogy mindenkinek könnyebb, vidámabb legyen ez az időszak!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Jó tanulást kívánok!!!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58" name="Picture 4" descr=""/>
          <p:cNvPicPr/>
          <p:nvPr/>
        </p:nvPicPr>
        <p:blipFill>
          <a:blip r:embed="rId1"/>
          <a:stretch/>
        </p:blipFill>
        <p:spPr>
          <a:xfrm>
            <a:off x="3846960" y="4048920"/>
            <a:ext cx="5421240" cy="1992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Application>LibreOffice/6.1.1.2$Windows_X86_64 LibreOffice_project/5d19a1bfa650b796764388cd8b33a5af1f5baa1b</Application>
  <Words>497</Words>
  <Paragraphs>60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2020-03-18T14:17:24Z</dcterms:created>
  <dc:creator>Ildikó Timár</dc:creator>
  <dc:description/>
  <dc:language>sk-SK</dc:language>
  <cp:lastModifiedBy/>
  <dcterms:modified xsi:type="dcterms:W3CDTF">2020-03-19T07:38:05Z</dcterms:modified>
  <cp:revision>7</cp:revision>
  <dc:subject/>
  <dc:title>Dícsértessék a Jézus Krisztus! Mindörökké! Amen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Szélesvásznú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11</vt:i4>
  </property>
</Properties>
</file>