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media/image9.png" ContentType="image/png"/>
  <Override PartName="/ppt/media/image1.png" ContentType="image/png"/>
  <Override PartName="/ppt/media/image8.tif" ContentType="image/tiff"/>
  <Override PartName="/ppt/media/image2.png" ContentType="image/png"/>
  <Override PartName="/ppt/media/image3.png" ContentType="image/png"/>
  <Override PartName="/ppt/media/image4.png" ContentType="image/png"/>
  <Override PartName="/ppt/media/image5.png" ContentType="image/png"/>
  <Override PartName="/ppt/media/image25.png" ContentType="image/png"/>
  <Override PartName="/ppt/media/image6.tif" ContentType="image/tiff"/>
  <Override PartName="/ppt/media/image7.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tif" ContentType="image/tiff"/>
  <Override PartName="/ppt/media/image21.tif" ContentType="image/tiff"/>
  <Override PartName="/ppt/media/image22.png" ContentType="image/png"/>
  <Override PartName="/ppt/media/image23.png" ContentType="image/png"/>
  <Override PartName="/ppt/media/image24.png" ContentType="image/png"/>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609480" y="273600"/>
            <a:ext cx="10972440" cy="1144800"/>
          </a:xfrm>
          <a:prstGeom prst="rect">
            <a:avLst/>
          </a:prstGeom>
        </p:spPr>
        <p:txBody>
          <a:bodyPr lIns="0" rIns="0" tIns="0" bIns="0" anchor="ctr"/>
          <a:p>
            <a:endParaRPr b="0" lang="sk-SK" sz="1800" spc="-1" strike="noStrike">
              <a:solidFill>
                <a:srgbClr val="000000"/>
              </a:solidFill>
              <a:latin typeface="Century Gothic"/>
            </a:endParaRPr>
          </a:p>
        </p:txBody>
      </p:sp>
      <p:sp>
        <p:nvSpPr>
          <p:cNvPr id="42" name="PlaceHolder 2"/>
          <p:cNvSpPr>
            <a:spLocks noGrp="1"/>
          </p:cNvSpPr>
          <p:nvPr>
            <p:ph type="body"/>
          </p:nvPr>
        </p:nvSpPr>
        <p:spPr>
          <a:xfrm>
            <a:off x="609480" y="1604520"/>
            <a:ext cx="10972440" cy="189684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43" name="PlaceHolder 3"/>
          <p:cNvSpPr>
            <a:spLocks noGrp="1"/>
          </p:cNvSpPr>
          <p:nvPr>
            <p:ph type="body"/>
          </p:nvPr>
        </p:nvSpPr>
        <p:spPr>
          <a:xfrm>
            <a:off x="609480" y="3682080"/>
            <a:ext cx="10972440" cy="1896840"/>
          </a:xfrm>
          <a:prstGeom prst="rect">
            <a:avLst/>
          </a:prstGeom>
        </p:spPr>
        <p:txBody>
          <a:bodyPr lIns="0" rIns="0" tIns="0" bIns="0">
            <a:normAutofit/>
          </a:bodyPr>
          <a:p>
            <a:endParaRPr b="0" lang="sk-SK" sz="1800" spc="-1" strike="noStrike">
              <a:solidFill>
                <a:srgbClr val="404040"/>
              </a:solidFill>
              <a:latin typeface="Century Gothic"/>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p:spPr>
        <p:txBody>
          <a:bodyPr lIns="0" rIns="0" tIns="0" bIns="0" anchor="ctr"/>
          <a:p>
            <a:endParaRPr b="0" lang="sk-SK" sz="1800" spc="-1" strike="noStrike">
              <a:solidFill>
                <a:srgbClr val="000000"/>
              </a:solidFill>
              <a:latin typeface="Century Gothic"/>
            </a:endParaRPr>
          </a:p>
        </p:txBody>
      </p:sp>
      <p:sp>
        <p:nvSpPr>
          <p:cNvPr id="45" name="PlaceHolder 2"/>
          <p:cNvSpPr>
            <a:spLocks noGrp="1"/>
          </p:cNvSpPr>
          <p:nvPr>
            <p:ph type="body"/>
          </p:nvPr>
        </p:nvSpPr>
        <p:spPr>
          <a:xfrm>
            <a:off x="609480" y="1604520"/>
            <a:ext cx="5354280" cy="189684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46" name="PlaceHolder 3"/>
          <p:cNvSpPr>
            <a:spLocks noGrp="1"/>
          </p:cNvSpPr>
          <p:nvPr>
            <p:ph type="body"/>
          </p:nvPr>
        </p:nvSpPr>
        <p:spPr>
          <a:xfrm>
            <a:off x="6231960" y="1604520"/>
            <a:ext cx="5354280" cy="189684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47" name="PlaceHolder 4"/>
          <p:cNvSpPr>
            <a:spLocks noGrp="1"/>
          </p:cNvSpPr>
          <p:nvPr>
            <p:ph type="body"/>
          </p:nvPr>
        </p:nvSpPr>
        <p:spPr>
          <a:xfrm>
            <a:off x="609480" y="3682080"/>
            <a:ext cx="5354280" cy="189684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48" name="PlaceHolder 5"/>
          <p:cNvSpPr>
            <a:spLocks noGrp="1"/>
          </p:cNvSpPr>
          <p:nvPr>
            <p:ph type="body"/>
          </p:nvPr>
        </p:nvSpPr>
        <p:spPr>
          <a:xfrm>
            <a:off x="6231960" y="3682080"/>
            <a:ext cx="5354280" cy="1896840"/>
          </a:xfrm>
          <a:prstGeom prst="rect">
            <a:avLst/>
          </a:prstGeom>
        </p:spPr>
        <p:txBody>
          <a:bodyPr lIns="0" rIns="0" tIns="0" bIns="0">
            <a:normAutofit/>
          </a:bodyPr>
          <a:p>
            <a:endParaRPr b="0" lang="sk-SK" sz="1800" spc="-1" strike="noStrike">
              <a:solidFill>
                <a:srgbClr val="404040"/>
              </a:solidFill>
              <a:latin typeface="Century Gothic"/>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p:spPr>
        <p:txBody>
          <a:bodyPr lIns="0" rIns="0" tIns="0" bIns="0" anchor="ctr"/>
          <a:p>
            <a:endParaRPr b="0" lang="sk-SK" sz="1800" spc="-1" strike="noStrike">
              <a:solidFill>
                <a:srgbClr val="000000"/>
              </a:solidFill>
              <a:latin typeface="Century Gothic"/>
            </a:endParaRPr>
          </a:p>
        </p:txBody>
      </p:sp>
      <p:sp>
        <p:nvSpPr>
          <p:cNvPr id="50" name="PlaceHolder 2"/>
          <p:cNvSpPr>
            <a:spLocks noGrp="1"/>
          </p:cNvSpPr>
          <p:nvPr>
            <p:ph type="body"/>
          </p:nvPr>
        </p:nvSpPr>
        <p:spPr>
          <a:xfrm>
            <a:off x="609480" y="1604520"/>
            <a:ext cx="3533040" cy="189684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51" name="PlaceHolder 3"/>
          <p:cNvSpPr>
            <a:spLocks noGrp="1"/>
          </p:cNvSpPr>
          <p:nvPr>
            <p:ph type="body"/>
          </p:nvPr>
        </p:nvSpPr>
        <p:spPr>
          <a:xfrm>
            <a:off x="4319640" y="1604520"/>
            <a:ext cx="3533040" cy="189684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52" name="PlaceHolder 4"/>
          <p:cNvSpPr>
            <a:spLocks noGrp="1"/>
          </p:cNvSpPr>
          <p:nvPr>
            <p:ph type="body"/>
          </p:nvPr>
        </p:nvSpPr>
        <p:spPr>
          <a:xfrm>
            <a:off x="8029800" y="1604520"/>
            <a:ext cx="3533040" cy="189684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53" name="PlaceHolder 5"/>
          <p:cNvSpPr>
            <a:spLocks noGrp="1"/>
          </p:cNvSpPr>
          <p:nvPr>
            <p:ph type="body"/>
          </p:nvPr>
        </p:nvSpPr>
        <p:spPr>
          <a:xfrm>
            <a:off x="609480" y="3682080"/>
            <a:ext cx="3533040" cy="189684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54" name="PlaceHolder 6"/>
          <p:cNvSpPr>
            <a:spLocks noGrp="1"/>
          </p:cNvSpPr>
          <p:nvPr>
            <p:ph type="body"/>
          </p:nvPr>
        </p:nvSpPr>
        <p:spPr>
          <a:xfrm>
            <a:off x="4319640" y="3682080"/>
            <a:ext cx="3533040" cy="189684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55" name="PlaceHolder 7"/>
          <p:cNvSpPr>
            <a:spLocks noGrp="1"/>
          </p:cNvSpPr>
          <p:nvPr>
            <p:ph type="body"/>
          </p:nvPr>
        </p:nvSpPr>
        <p:spPr>
          <a:xfrm>
            <a:off x="8029800" y="3682080"/>
            <a:ext cx="3533040" cy="1896840"/>
          </a:xfrm>
          <a:prstGeom prst="rect">
            <a:avLst/>
          </a:prstGeom>
        </p:spPr>
        <p:txBody>
          <a:bodyPr lIns="0" rIns="0" tIns="0" bIns="0">
            <a:normAutofit/>
          </a:bodyPr>
          <a:p>
            <a:endParaRPr b="0" lang="sk-SK" sz="1800" spc="-1" strike="noStrike">
              <a:solidFill>
                <a:srgbClr val="404040"/>
              </a:solidFill>
              <a:latin typeface="Century Gothic"/>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5" name="PlaceHolder 1"/>
          <p:cNvSpPr>
            <a:spLocks noGrp="1"/>
          </p:cNvSpPr>
          <p:nvPr>
            <p:ph type="title"/>
          </p:nvPr>
        </p:nvSpPr>
        <p:spPr>
          <a:xfrm>
            <a:off x="609480" y="273600"/>
            <a:ext cx="10972440" cy="1144800"/>
          </a:xfrm>
          <a:prstGeom prst="rect">
            <a:avLst/>
          </a:prstGeom>
        </p:spPr>
        <p:txBody>
          <a:bodyPr lIns="0" rIns="0" tIns="0" bIns="0" anchor="ctr"/>
          <a:p>
            <a:endParaRPr b="0" lang="sk-SK" sz="1800" spc="-1" strike="noStrike">
              <a:solidFill>
                <a:srgbClr val="000000"/>
              </a:solidFill>
              <a:latin typeface="Century Gothic"/>
            </a:endParaRPr>
          </a:p>
        </p:txBody>
      </p:sp>
      <p:sp>
        <p:nvSpPr>
          <p:cNvPr id="86"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sk-SK"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p:spPr>
        <p:txBody>
          <a:bodyPr lIns="0" rIns="0" tIns="0" bIns="0" anchor="ctr"/>
          <a:p>
            <a:endParaRPr b="0" lang="sk-SK" sz="1800" spc="-1" strike="noStrike">
              <a:solidFill>
                <a:srgbClr val="000000"/>
              </a:solidFill>
              <a:latin typeface="Century Gothic"/>
            </a:endParaRPr>
          </a:p>
        </p:txBody>
      </p:sp>
      <p:sp>
        <p:nvSpPr>
          <p:cNvPr id="88" name="PlaceHolder 2"/>
          <p:cNvSpPr>
            <a:spLocks noGrp="1"/>
          </p:cNvSpPr>
          <p:nvPr>
            <p:ph type="body"/>
          </p:nvPr>
        </p:nvSpPr>
        <p:spPr>
          <a:xfrm>
            <a:off x="609480" y="1604520"/>
            <a:ext cx="10972440" cy="3977280"/>
          </a:xfrm>
          <a:prstGeom prst="rect">
            <a:avLst/>
          </a:prstGeom>
        </p:spPr>
        <p:txBody>
          <a:bodyPr lIns="0" rIns="0" tIns="0" bIns="0">
            <a:normAutofit/>
          </a:bodyPr>
          <a:p>
            <a:endParaRPr b="0" lang="sk-SK" sz="1800" spc="-1" strike="noStrike">
              <a:solidFill>
                <a:srgbClr val="404040"/>
              </a:solidFill>
              <a:latin typeface="Century Gothic"/>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09480" y="273600"/>
            <a:ext cx="10972440" cy="1144800"/>
          </a:xfrm>
          <a:prstGeom prst="rect">
            <a:avLst/>
          </a:prstGeom>
        </p:spPr>
        <p:txBody>
          <a:bodyPr lIns="0" rIns="0" tIns="0" bIns="0" anchor="ctr"/>
          <a:p>
            <a:endParaRPr b="0" lang="sk-SK" sz="1800" spc="-1" strike="noStrike">
              <a:solidFill>
                <a:srgbClr val="000000"/>
              </a:solidFill>
              <a:latin typeface="Century Gothic"/>
            </a:endParaRPr>
          </a:p>
        </p:txBody>
      </p:sp>
      <p:sp>
        <p:nvSpPr>
          <p:cNvPr id="90" name="PlaceHolder 2"/>
          <p:cNvSpPr>
            <a:spLocks noGrp="1"/>
          </p:cNvSpPr>
          <p:nvPr>
            <p:ph type="body"/>
          </p:nvPr>
        </p:nvSpPr>
        <p:spPr>
          <a:xfrm>
            <a:off x="609480" y="1604520"/>
            <a:ext cx="5354280" cy="397728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91" name="PlaceHolder 3"/>
          <p:cNvSpPr>
            <a:spLocks noGrp="1"/>
          </p:cNvSpPr>
          <p:nvPr>
            <p:ph type="body"/>
          </p:nvPr>
        </p:nvSpPr>
        <p:spPr>
          <a:xfrm>
            <a:off x="6231960" y="1604520"/>
            <a:ext cx="5354280" cy="3977280"/>
          </a:xfrm>
          <a:prstGeom prst="rect">
            <a:avLst/>
          </a:prstGeom>
        </p:spPr>
        <p:txBody>
          <a:bodyPr lIns="0" rIns="0" tIns="0" bIns="0">
            <a:normAutofit/>
          </a:bodyPr>
          <a:p>
            <a:endParaRPr b="0" lang="sk-SK" sz="1800" spc="-1" strike="noStrike">
              <a:solidFill>
                <a:srgbClr val="404040"/>
              </a:solidFill>
              <a:latin typeface="Century Gothic"/>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p:spPr>
        <p:txBody>
          <a:bodyPr lIns="0" rIns="0" tIns="0" bIns="0" anchor="ctr"/>
          <a:p>
            <a:endParaRPr b="0" lang="sk-SK" sz="1800" spc="-1" strike="noStrike">
              <a:solidFill>
                <a:srgbClr val="000000"/>
              </a:solidFill>
              <a:latin typeface="Century Gothic"/>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3" name="PlaceHolder 1"/>
          <p:cNvSpPr>
            <a:spLocks noGrp="1"/>
          </p:cNvSpPr>
          <p:nvPr>
            <p:ph type="subTitle"/>
          </p:nvPr>
        </p:nvSpPr>
        <p:spPr>
          <a:xfrm>
            <a:off x="609480" y="273600"/>
            <a:ext cx="10972440" cy="5307840"/>
          </a:xfrm>
          <a:prstGeom prst="rect">
            <a:avLst/>
          </a:prstGeom>
        </p:spPr>
        <p:txBody>
          <a:bodyPr lIns="0" rIns="0" tIns="0" bIns="0" anchor="ctr"/>
          <a:p>
            <a:pPr algn="ctr"/>
            <a:endParaRPr b="0" lang="sk-SK"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p:spPr>
        <p:txBody>
          <a:bodyPr lIns="0" rIns="0" tIns="0" bIns="0" anchor="ctr"/>
          <a:p>
            <a:endParaRPr b="0" lang="sk-SK" sz="1800" spc="-1" strike="noStrike">
              <a:solidFill>
                <a:srgbClr val="000000"/>
              </a:solidFill>
              <a:latin typeface="Century Gothic"/>
            </a:endParaRPr>
          </a:p>
        </p:txBody>
      </p:sp>
      <p:sp>
        <p:nvSpPr>
          <p:cNvPr id="95" name="PlaceHolder 2"/>
          <p:cNvSpPr>
            <a:spLocks noGrp="1"/>
          </p:cNvSpPr>
          <p:nvPr>
            <p:ph type="body"/>
          </p:nvPr>
        </p:nvSpPr>
        <p:spPr>
          <a:xfrm>
            <a:off x="609480" y="1604520"/>
            <a:ext cx="5354280" cy="189684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96" name="PlaceHolder 3"/>
          <p:cNvSpPr>
            <a:spLocks noGrp="1"/>
          </p:cNvSpPr>
          <p:nvPr>
            <p:ph type="body"/>
          </p:nvPr>
        </p:nvSpPr>
        <p:spPr>
          <a:xfrm>
            <a:off x="6231960" y="1604520"/>
            <a:ext cx="5354280" cy="397728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97" name="PlaceHolder 4"/>
          <p:cNvSpPr>
            <a:spLocks noGrp="1"/>
          </p:cNvSpPr>
          <p:nvPr>
            <p:ph type="body"/>
          </p:nvPr>
        </p:nvSpPr>
        <p:spPr>
          <a:xfrm>
            <a:off x="609480" y="3682080"/>
            <a:ext cx="5354280" cy="1896840"/>
          </a:xfrm>
          <a:prstGeom prst="rect">
            <a:avLst/>
          </a:prstGeom>
        </p:spPr>
        <p:txBody>
          <a:bodyPr lIns="0" rIns="0" tIns="0" bIns="0">
            <a:normAutofit/>
          </a:bodyPr>
          <a:p>
            <a:endParaRPr b="0" lang="sk-SK" sz="1800" spc="-1" strike="noStrike">
              <a:solidFill>
                <a:srgbClr val="404040"/>
              </a:solidFill>
              <a:latin typeface="Century Gothic"/>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0" name="PlaceHolder 1"/>
          <p:cNvSpPr>
            <a:spLocks noGrp="1"/>
          </p:cNvSpPr>
          <p:nvPr>
            <p:ph type="title"/>
          </p:nvPr>
        </p:nvSpPr>
        <p:spPr>
          <a:xfrm>
            <a:off x="609480" y="273600"/>
            <a:ext cx="10972440" cy="1144800"/>
          </a:xfrm>
          <a:prstGeom prst="rect">
            <a:avLst/>
          </a:prstGeom>
        </p:spPr>
        <p:txBody>
          <a:bodyPr lIns="0" rIns="0" tIns="0" bIns="0" anchor="ctr"/>
          <a:p>
            <a:endParaRPr b="0" lang="sk-SK" sz="1800" spc="-1" strike="noStrike">
              <a:solidFill>
                <a:srgbClr val="000000"/>
              </a:solidFill>
              <a:latin typeface="Century Gothic"/>
            </a:endParaRPr>
          </a:p>
        </p:txBody>
      </p:sp>
      <p:sp>
        <p:nvSpPr>
          <p:cNvPr id="21"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sk-SK"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609480" y="273600"/>
            <a:ext cx="10972440" cy="1144800"/>
          </a:xfrm>
          <a:prstGeom prst="rect">
            <a:avLst/>
          </a:prstGeom>
        </p:spPr>
        <p:txBody>
          <a:bodyPr lIns="0" rIns="0" tIns="0" bIns="0" anchor="ctr"/>
          <a:p>
            <a:endParaRPr b="0" lang="sk-SK" sz="1800" spc="-1" strike="noStrike">
              <a:solidFill>
                <a:srgbClr val="000000"/>
              </a:solidFill>
              <a:latin typeface="Century Gothic"/>
            </a:endParaRPr>
          </a:p>
        </p:txBody>
      </p:sp>
      <p:sp>
        <p:nvSpPr>
          <p:cNvPr id="99" name="PlaceHolder 2"/>
          <p:cNvSpPr>
            <a:spLocks noGrp="1"/>
          </p:cNvSpPr>
          <p:nvPr>
            <p:ph type="body"/>
          </p:nvPr>
        </p:nvSpPr>
        <p:spPr>
          <a:xfrm>
            <a:off x="609480" y="1604520"/>
            <a:ext cx="5354280" cy="397728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100" name="PlaceHolder 3"/>
          <p:cNvSpPr>
            <a:spLocks noGrp="1"/>
          </p:cNvSpPr>
          <p:nvPr>
            <p:ph type="body"/>
          </p:nvPr>
        </p:nvSpPr>
        <p:spPr>
          <a:xfrm>
            <a:off x="6231960" y="1604520"/>
            <a:ext cx="5354280" cy="189684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101" name="PlaceHolder 4"/>
          <p:cNvSpPr>
            <a:spLocks noGrp="1"/>
          </p:cNvSpPr>
          <p:nvPr>
            <p:ph type="body"/>
          </p:nvPr>
        </p:nvSpPr>
        <p:spPr>
          <a:xfrm>
            <a:off x="6231960" y="3682080"/>
            <a:ext cx="5354280" cy="1896840"/>
          </a:xfrm>
          <a:prstGeom prst="rect">
            <a:avLst/>
          </a:prstGeom>
        </p:spPr>
        <p:txBody>
          <a:bodyPr lIns="0" rIns="0" tIns="0" bIns="0">
            <a:normAutofit/>
          </a:bodyPr>
          <a:p>
            <a:endParaRPr b="0" lang="sk-SK" sz="1800" spc="-1" strike="noStrike">
              <a:solidFill>
                <a:srgbClr val="404040"/>
              </a:solidFill>
              <a:latin typeface="Century Gothic"/>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09480" y="273600"/>
            <a:ext cx="10972440" cy="1144800"/>
          </a:xfrm>
          <a:prstGeom prst="rect">
            <a:avLst/>
          </a:prstGeom>
        </p:spPr>
        <p:txBody>
          <a:bodyPr lIns="0" rIns="0" tIns="0" bIns="0" anchor="ctr"/>
          <a:p>
            <a:endParaRPr b="0" lang="sk-SK" sz="1800" spc="-1" strike="noStrike">
              <a:solidFill>
                <a:srgbClr val="000000"/>
              </a:solidFill>
              <a:latin typeface="Century Gothic"/>
            </a:endParaRPr>
          </a:p>
        </p:txBody>
      </p:sp>
      <p:sp>
        <p:nvSpPr>
          <p:cNvPr id="103" name="PlaceHolder 2"/>
          <p:cNvSpPr>
            <a:spLocks noGrp="1"/>
          </p:cNvSpPr>
          <p:nvPr>
            <p:ph type="body"/>
          </p:nvPr>
        </p:nvSpPr>
        <p:spPr>
          <a:xfrm>
            <a:off x="609480" y="1604520"/>
            <a:ext cx="5354280" cy="189684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104" name="PlaceHolder 3"/>
          <p:cNvSpPr>
            <a:spLocks noGrp="1"/>
          </p:cNvSpPr>
          <p:nvPr>
            <p:ph type="body"/>
          </p:nvPr>
        </p:nvSpPr>
        <p:spPr>
          <a:xfrm>
            <a:off x="6231960" y="1604520"/>
            <a:ext cx="5354280" cy="189684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105" name="PlaceHolder 4"/>
          <p:cNvSpPr>
            <a:spLocks noGrp="1"/>
          </p:cNvSpPr>
          <p:nvPr>
            <p:ph type="body"/>
          </p:nvPr>
        </p:nvSpPr>
        <p:spPr>
          <a:xfrm>
            <a:off x="609480" y="3682080"/>
            <a:ext cx="10972440" cy="1896840"/>
          </a:xfrm>
          <a:prstGeom prst="rect">
            <a:avLst/>
          </a:prstGeom>
        </p:spPr>
        <p:txBody>
          <a:bodyPr lIns="0" rIns="0" tIns="0" bIns="0">
            <a:normAutofit/>
          </a:bodyPr>
          <a:p>
            <a:endParaRPr b="0" lang="sk-SK" sz="1800" spc="-1" strike="noStrike">
              <a:solidFill>
                <a:srgbClr val="404040"/>
              </a:solidFill>
              <a:latin typeface="Century Gothic"/>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p:spPr>
        <p:txBody>
          <a:bodyPr lIns="0" rIns="0" tIns="0" bIns="0" anchor="ctr"/>
          <a:p>
            <a:endParaRPr b="0" lang="sk-SK" sz="1800" spc="-1" strike="noStrike">
              <a:solidFill>
                <a:srgbClr val="000000"/>
              </a:solidFill>
              <a:latin typeface="Century Gothic"/>
            </a:endParaRPr>
          </a:p>
        </p:txBody>
      </p:sp>
      <p:sp>
        <p:nvSpPr>
          <p:cNvPr id="107" name="PlaceHolder 2"/>
          <p:cNvSpPr>
            <a:spLocks noGrp="1"/>
          </p:cNvSpPr>
          <p:nvPr>
            <p:ph type="body"/>
          </p:nvPr>
        </p:nvSpPr>
        <p:spPr>
          <a:xfrm>
            <a:off x="609480" y="1604520"/>
            <a:ext cx="10972440" cy="189684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108" name="PlaceHolder 3"/>
          <p:cNvSpPr>
            <a:spLocks noGrp="1"/>
          </p:cNvSpPr>
          <p:nvPr>
            <p:ph type="body"/>
          </p:nvPr>
        </p:nvSpPr>
        <p:spPr>
          <a:xfrm>
            <a:off x="609480" y="3682080"/>
            <a:ext cx="10972440" cy="1896840"/>
          </a:xfrm>
          <a:prstGeom prst="rect">
            <a:avLst/>
          </a:prstGeom>
        </p:spPr>
        <p:txBody>
          <a:bodyPr lIns="0" rIns="0" tIns="0" bIns="0">
            <a:normAutofit/>
          </a:bodyPr>
          <a:p>
            <a:endParaRPr b="0" lang="sk-SK" sz="1800" spc="-1" strike="noStrike">
              <a:solidFill>
                <a:srgbClr val="404040"/>
              </a:solidFill>
              <a:latin typeface="Century Gothic"/>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p:spPr>
        <p:txBody>
          <a:bodyPr lIns="0" rIns="0" tIns="0" bIns="0" anchor="ctr"/>
          <a:p>
            <a:endParaRPr b="0" lang="sk-SK" sz="1800" spc="-1" strike="noStrike">
              <a:solidFill>
                <a:srgbClr val="000000"/>
              </a:solidFill>
              <a:latin typeface="Century Gothic"/>
            </a:endParaRPr>
          </a:p>
        </p:txBody>
      </p:sp>
      <p:sp>
        <p:nvSpPr>
          <p:cNvPr id="110" name="PlaceHolder 2"/>
          <p:cNvSpPr>
            <a:spLocks noGrp="1"/>
          </p:cNvSpPr>
          <p:nvPr>
            <p:ph type="body"/>
          </p:nvPr>
        </p:nvSpPr>
        <p:spPr>
          <a:xfrm>
            <a:off x="609480" y="1604520"/>
            <a:ext cx="5354280" cy="189684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111" name="PlaceHolder 3"/>
          <p:cNvSpPr>
            <a:spLocks noGrp="1"/>
          </p:cNvSpPr>
          <p:nvPr>
            <p:ph type="body"/>
          </p:nvPr>
        </p:nvSpPr>
        <p:spPr>
          <a:xfrm>
            <a:off x="6231960" y="1604520"/>
            <a:ext cx="5354280" cy="189684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112" name="PlaceHolder 4"/>
          <p:cNvSpPr>
            <a:spLocks noGrp="1"/>
          </p:cNvSpPr>
          <p:nvPr>
            <p:ph type="body"/>
          </p:nvPr>
        </p:nvSpPr>
        <p:spPr>
          <a:xfrm>
            <a:off x="609480" y="3682080"/>
            <a:ext cx="5354280" cy="189684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113" name="PlaceHolder 5"/>
          <p:cNvSpPr>
            <a:spLocks noGrp="1"/>
          </p:cNvSpPr>
          <p:nvPr>
            <p:ph type="body"/>
          </p:nvPr>
        </p:nvSpPr>
        <p:spPr>
          <a:xfrm>
            <a:off x="6231960" y="3682080"/>
            <a:ext cx="5354280" cy="1896840"/>
          </a:xfrm>
          <a:prstGeom prst="rect">
            <a:avLst/>
          </a:prstGeom>
        </p:spPr>
        <p:txBody>
          <a:bodyPr lIns="0" rIns="0" tIns="0" bIns="0">
            <a:normAutofit/>
          </a:bodyPr>
          <a:p>
            <a:endParaRPr b="0" lang="sk-SK" sz="1800" spc="-1" strike="noStrike">
              <a:solidFill>
                <a:srgbClr val="404040"/>
              </a:solidFill>
              <a:latin typeface="Century Gothic"/>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p:spPr>
        <p:txBody>
          <a:bodyPr lIns="0" rIns="0" tIns="0" bIns="0" anchor="ctr"/>
          <a:p>
            <a:endParaRPr b="0" lang="sk-SK" sz="1800" spc="-1" strike="noStrike">
              <a:solidFill>
                <a:srgbClr val="000000"/>
              </a:solidFill>
              <a:latin typeface="Century Gothic"/>
            </a:endParaRPr>
          </a:p>
        </p:txBody>
      </p:sp>
      <p:sp>
        <p:nvSpPr>
          <p:cNvPr id="115" name="PlaceHolder 2"/>
          <p:cNvSpPr>
            <a:spLocks noGrp="1"/>
          </p:cNvSpPr>
          <p:nvPr>
            <p:ph type="body"/>
          </p:nvPr>
        </p:nvSpPr>
        <p:spPr>
          <a:xfrm>
            <a:off x="609480" y="1604520"/>
            <a:ext cx="3533040" cy="189684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116" name="PlaceHolder 3"/>
          <p:cNvSpPr>
            <a:spLocks noGrp="1"/>
          </p:cNvSpPr>
          <p:nvPr>
            <p:ph type="body"/>
          </p:nvPr>
        </p:nvSpPr>
        <p:spPr>
          <a:xfrm>
            <a:off x="4319640" y="1604520"/>
            <a:ext cx="3533040" cy="189684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117" name="PlaceHolder 4"/>
          <p:cNvSpPr>
            <a:spLocks noGrp="1"/>
          </p:cNvSpPr>
          <p:nvPr>
            <p:ph type="body"/>
          </p:nvPr>
        </p:nvSpPr>
        <p:spPr>
          <a:xfrm>
            <a:off x="8029800" y="1604520"/>
            <a:ext cx="3533040" cy="189684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118" name="PlaceHolder 5"/>
          <p:cNvSpPr>
            <a:spLocks noGrp="1"/>
          </p:cNvSpPr>
          <p:nvPr>
            <p:ph type="body"/>
          </p:nvPr>
        </p:nvSpPr>
        <p:spPr>
          <a:xfrm>
            <a:off x="609480" y="3682080"/>
            <a:ext cx="3533040" cy="189684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119" name="PlaceHolder 6"/>
          <p:cNvSpPr>
            <a:spLocks noGrp="1"/>
          </p:cNvSpPr>
          <p:nvPr>
            <p:ph type="body"/>
          </p:nvPr>
        </p:nvSpPr>
        <p:spPr>
          <a:xfrm>
            <a:off x="4319640" y="3682080"/>
            <a:ext cx="3533040" cy="189684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120" name="PlaceHolder 7"/>
          <p:cNvSpPr>
            <a:spLocks noGrp="1"/>
          </p:cNvSpPr>
          <p:nvPr>
            <p:ph type="body"/>
          </p:nvPr>
        </p:nvSpPr>
        <p:spPr>
          <a:xfrm>
            <a:off x="8029800" y="3682080"/>
            <a:ext cx="3533040" cy="1896840"/>
          </a:xfrm>
          <a:prstGeom prst="rect">
            <a:avLst/>
          </a:prstGeom>
        </p:spPr>
        <p:txBody>
          <a:bodyPr lIns="0" rIns="0" tIns="0" bIns="0">
            <a:normAutofit/>
          </a:bodyPr>
          <a:p>
            <a:endParaRPr b="0" lang="sk-SK" sz="1800" spc="-1" strike="noStrike">
              <a:solidFill>
                <a:srgbClr val="404040"/>
              </a:solidFill>
              <a:latin typeface="Century Gothic"/>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2440" cy="1144800"/>
          </a:xfrm>
          <a:prstGeom prst="rect">
            <a:avLst/>
          </a:prstGeom>
        </p:spPr>
        <p:txBody>
          <a:bodyPr lIns="0" rIns="0" tIns="0" bIns="0" anchor="ctr"/>
          <a:p>
            <a:endParaRPr b="0" lang="sk-SK" sz="1800" spc="-1" strike="noStrike">
              <a:solidFill>
                <a:srgbClr val="000000"/>
              </a:solidFill>
              <a:latin typeface="Century Gothic"/>
            </a:endParaRPr>
          </a:p>
        </p:txBody>
      </p:sp>
      <p:sp>
        <p:nvSpPr>
          <p:cNvPr id="139"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sk-SK"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p:spPr>
        <p:txBody>
          <a:bodyPr lIns="0" rIns="0" tIns="0" bIns="0" anchor="ctr"/>
          <a:p>
            <a:endParaRPr b="0" lang="sk-SK" sz="1800" spc="-1" strike="noStrike">
              <a:solidFill>
                <a:srgbClr val="000000"/>
              </a:solidFill>
              <a:latin typeface="Century Gothic"/>
            </a:endParaRPr>
          </a:p>
        </p:txBody>
      </p:sp>
      <p:sp>
        <p:nvSpPr>
          <p:cNvPr id="141" name="PlaceHolder 2"/>
          <p:cNvSpPr>
            <a:spLocks noGrp="1"/>
          </p:cNvSpPr>
          <p:nvPr>
            <p:ph type="body"/>
          </p:nvPr>
        </p:nvSpPr>
        <p:spPr>
          <a:xfrm>
            <a:off x="609480" y="1604520"/>
            <a:ext cx="10972440" cy="3977280"/>
          </a:xfrm>
          <a:prstGeom prst="rect">
            <a:avLst/>
          </a:prstGeom>
        </p:spPr>
        <p:txBody>
          <a:bodyPr lIns="0" rIns="0" tIns="0" bIns="0">
            <a:normAutofit/>
          </a:bodyPr>
          <a:p>
            <a:endParaRPr b="0" lang="sk-SK" sz="1800" spc="-1" strike="noStrike">
              <a:solidFill>
                <a:srgbClr val="404040"/>
              </a:solidFill>
              <a:latin typeface="Century Gothic"/>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609480" y="273600"/>
            <a:ext cx="10972440" cy="1144800"/>
          </a:xfrm>
          <a:prstGeom prst="rect">
            <a:avLst/>
          </a:prstGeom>
        </p:spPr>
        <p:txBody>
          <a:bodyPr lIns="0" rIns="0" tIns="0" bIns="0" anchor="ctr"/>
          <a:p>
            <a:endParaRPr b="0" lang="sk-SK" sz="1800" spc="-1" strike="noStrike">
              <a:solidFill>
                <a:srgbClr val="000000"/>
              </a:solidFill>
              <a:latin typeface="Century Gothic"/>
            </a:endParaRPr>
          </a:p>
        </p:txBody>
      </p:sp>
      <p:sp>
        <p:nvSpPr>
          <p:cNvPr id="143" name="PlaceHolder 2"/>
          <p:cNvSpPr>
            <a:spLocks noGrp="1"/>
          </p:cNvSpPr>
          <p:nvPr>
            <p:ph type="body"/>
          </p:nvPr>
        </p:nvSpPr>
        <p:spPr>
          <a:xfrm>
            <a:off x="609480" y="1604520"/>
            <a:ext cx="5354280" cy="397728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144" name="PlaceHolder 3"/>
          <p:cNvSpPr>
            <a:spLocks noGrp="1"/>
          </p:cNvSpPr>
          <p:nvPr>
            <p:ph type="body"/>
          </p:nvPr>
        </p:nvSpPr>
        <p:spPr>
          <a:xfrm>
            <a:off x="6231960" y="1604520"/>
            <a:ext cx="5354280" cy="3977280"/>
          </a:xfrm>
          <a:prstGeom prst="rect">
            <a:avLst/>
          </a:prstGeom>
        </p:spPr>
        <p:txBody>
          <a:bodyPr lIns="0" rIns="0" tIns="0" bIns="0">
            <a:normAutofit/>
          </a:bodyPr>
          <a:p>
            <a:endParaRPr b="0" lang="sk-SK" sz="1800" spc="-1" strike="noStrike">
              <a:solidFill>
                <a:srgbClr val="404040"/>
              </a:solidFill>
              <a:latin typeface="Century Gothic"/>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5" name="PlaceHolder 1"/>
          <p:cNvSpPr>
            <a:spLocks noGrp="1"/>
          </p:cNvSpPr>
          <p:nvPr>
            <p:ph type="title"/>
          </p:nvPr>
        </p:nvSpPr>
        <p:spPr>
          <a:xfrm>
            <a:off x="609480" y="273600"/>
            <a:ext cx="10972440" cy="1144800"/>
          </a:xfrm>
          <a:prstGeom prst="rect">
            <a:avLst/>
          </a:prstGeom>
        </p:spPr>
        <p:txBody>
          <a:bodyPr lIns="0" rIns="0" tIns="0" bIns="0" anchor="ctr"/>
          <a:p>
            <a:endParaRPr b="0" lang="sk-SK" sz="1800" spc="-1" strike="noStrike">
              <a:solidFill>
                <a:srgbClr val="000000"/>
              </a:solidFill>
              <a:latin typeface="Century Gothic"/>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p:spPr>
        <p:txBody>
          <a:bodyPr lIns="0" rIns="0" tIns="0" bIns="0" anchor="ctr"/>
          <a:p>
            <a:endParaRPr b="0" lang="sk-SK" sz="1800" spc="-1" strike="noStrike">
              <a:solidFill>
                <a:srgbClr val="000000"/>
              </a:solidFill>
              <a:latin typeface="Century Gothic"/>
            </a:endParaRPr>
          </a:p>
        </p:txBody>
      </p:sp>
      <p:sp>
        <p:nvSpPr>
          <p:cNvPr id="23" name="PlaceHolder 2"/>
          <p:cNvSpPr>
            <a:spLocks noGrp="1"/>
          </p:cNvSpPr>
          <p:nvPr>
            <p:ph type="body"/>
          </p:nvPr>
        </p:nvSpPr>
        <p:spPr>
          <a:xfrm>
            <a:off x="609480" y="1604520"/>
            <a:ext cx="10972440" cy="3977280"/>
          </a:xfrm>
          <a:prstGeom prst="rect">
            <a:avLst/>
          </a:prstGeom>
        </p:spPr>
        <p:txBody>
          <a:bodyPr lIns="0" rIns="0" tIns="0" bIns="0">
            <a:normAutofit/>
          </a:bodyPr>
          <a:p>
            <a:endParaRPr b="0" lang="sk-SK" sz="1800" spc="-1" strike="noStrike">
              <a:solidFill>
                <a:srgbClr val="404040"/>
              </a:solidFill>
              <a:latin typeface="Century Gothic"/>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6" name="PlaceHolder 1"/>
          <p:cNvSpPr>
            <a:spLocks noGrp="1"/>
          </p:cNvSpPr>
          <p:nvPr>
            <p:ph type="subTitle"/>
          </p:nvPr>
        </p:nvSpPr>
        <p:spPr>
          <a:xfrm>
            <a:off x="609480" y="273600"/>
            <a:ext cx="10972440" cy="5307840"/>
          </a:xfrm>
          <a:prstGeom prst="rect">
            <a:avLst/>
          </a:prstGeom>
        </p:spPr>
        <p:txBody>
          <a:bodyPr lIns="0" rIns="0" tIns="0" bIns="0" anchor="ctr"/>
          <a:p>
            <a:pPr algn="ctr"/>
            <a:endParaRPr b="0" lang="sk-SK"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609480" y="273600"/>
            <a:ext cx="10972440" cy="1144800"/>
          </a:xfrm>
          <a:prstGeom prst="rect">
            <a:avLst/>
          </a:prstGeom>
        </p:spPr>
        <p:txBody>
          <a:bodyPr lIns="0" rIns="0" tIns="0" bIns="0" anchor="ctr"/>
          <a:p>
            <a:endParaRPr b="0" lang="sk-SK" sz="1800" spc="-1" strike="noStrike">
              <a:solidFill>
                <a:srgbClr val="000000"/>
              </a:solidFill>
              <a:latin typeface="Century Gothic"/>
            </a:endParaRPr>
          </a:p>
        </p:txBody>
      </p:sp>
      <p:sp>
        <p:nvSpPr>
          <p:cNvPr id="148" name="PlaceHolder 2"/>
          <p:cNvSpPr>
            <a:spLocks noGrp="1"/>
          </p:cNvSpPr>
          <p:nvPr>
            <p:ph type="body"/>
          </p:nvPr>
        </p:nvSpPr>
        <p:spPr>
          <a:xfrm>
            <a:off x="609480" y="1604520"/>
            <a:ext cx="5354280" cy="189684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149" name="PlaceHolder 3"/>
          <p:cNvSpPr>
            <a:spLocks noGrp="1"/>
          </p:cNvSpPr>
          <p:nvPr>
            <p:ph type="body"/>
          </p:nvPr>
        </p:nvSpPr>
        <p:spPr>
          <a:xfrm>
            <a:off x="6231960" y="1604520"/>
            <a:ext cx="5354280" cy="397728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150" name="PlaceHolder 4"/>
          <p:cNvSpPr>
            <a:spLocks noGrp="1"/>
          </p:cNvSpPr>
          <p:nvPr>
            <p:ph type="body"/>
          </p:nvPr>
        </p:nvSpPr>
        <p:spPr>
          <a:xfrm>
            <a:off x="609480" y="3682080"/>
            <a:ext cx="5354280" cy="1896840"/>
          </a:xfrm>
          <a:prstGeom prst="rect">
            <a:avLst/>
          </a:prstGeom>
        </p:spPr>
        <p:txBody>
          <a:bodyPr lIns="0" rIns="0" tIns="0" bIns="0">
            <a:normAutofit/>
          </a:bodyPr>
          <a:p>
            <a:endParaRPr b="0" lang="sk-SK" sz="1800" spc="-1" strike="noStrike">
              <a:solidFill>
                <a:srgbClr val="404040"/>
              </a:solidFill>
              <a:latin typeface="Century Gothic"/>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609480" y="273600"/>
            <a:ext cx="10972440" cy="1144800"/>
          </a:xfrm>
          <a:prstGeom prst="rect">
            <a:avLst/>
          </a:prstGeom>
        </p:spPr>
        <p:txBody>
          <a:bodyPr lIns="0" rIns="0" tIns="0" bIns="0" anchor="ctr"/>
          <a:p>
            <a:endParaRPr b="0" lang="sk-SK" sz="1800" spc="-1" strike="noStrike">
              <a:solidFill>
                <a:srgbClr val="000000"/>
              </a:solidFill>
              <a:latin typeface="Century Gothic"/>
            </a:endParaRPr>
          </a:p>
        </p:txBody>
      </p:sp>
      <p:sp>
        <p:nvSpPr>
          <p:cNvPr id="152" name="PlaceHolder 2"/>
          <p:cNvSpPr>
            <a:spLocks noGrp="1"/>
          </p:cNvSpPr>
          <p:nvPr>
            <p:ph type="body"/>
          </p:nvPr>
        </p:nvSpPr>
        <p:spPr>
          <a:xfrm>
            <a:off x="609480" y="1604520"/>
            <a:ext cx="5354280" cy="397728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153" name="PlaceHolder 3"/>
          <p:cNvSpPr>
            <a:spLocks noGrp="1"/>
          </p:cNvSpPr>
          <p:nvPr>
            <p:ph type="body"/>
          </p:nvPr>
        </p:nvSpPr>
        <p:spPr>
          <a:xfrm>
            <a:off x="6231960" y="1604520"/>
            <a:ext cx="5354280" cy="189684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154" name="PlaceHolder 4"/>
          <p:cNvSpPr>
            <a:spLocks noGrp="1"/>
          </p:cNvSpPr>
          <p:nvPr>
            <p:ph type="body"/>
          </p:nvPr>
        </p:nvSpPr>
        <p:spPr>
          <a:xfrm>
            <a:off x="6231960" y="3682080"/>
            <a:ext cx="5354280" cy="1896840"/>
          </a:xfrm>
          <a:prstGeom prst="rect">
            <a:avLst/>
          </a:prstGeom>
        </p:spPr>
        <p:txBody>
          <a:bodyPr lIns="0" rIns="0" tIns="0" bIns="0">
            <a:normAutofit/>
          </a:bodyPr>
          <a:p>
            <a:endParaRPr b="0" lang="sk-SK" sz="1800" spc="-1" strike="noStrike">
              <a:solidFill>
                <a:srgbClr val="404040"/>
              </a:solidFill>
              <a:latin typeface="Century Gothic"/>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609480" y="273600"/>
            <a:ext cx="10972440" cy="1144800"/>
          </a:xfrm>
          <a:prstGeom prst="rect">
            <a:avLst/>
          </a:prstGeom>
        </p:spPr>
        <p:txBody>
          <a:bodyPr lIns="0" rIns="0" tIns="0" bIns="0" anchor="ctr"/>
          <a:p>
            <a:endParaRPr b="0" lang="sk-SK" sz="1800" spc="-1" strike="noStrike">
              <a:solidFill>
                <a:srgbClr val="000000"/>
              </a:solidFill>
              <a:latin typeface="Century Gothic"/>
            </a:endParaRPr>
          </a:p>
        </p:txBody>
      </p:sp>
      <p:sp>
        <p:nvSpPr>
          <p:cNvPr id="156" name="PlaceHolder 2"/>
          <p:cNvSpPr>
            <a:spLocks noGrp="1"/>
          </p:cNvSpPr>
          <p:nvPr>
            <p:ph type="body"/>
          </p:nvPr>
        </p:nvSpPr>
        <p:spPr>
          <a:xfrm>
            <a:off x="609480" y="1604520"/>
            <a:ext cx="5354280" cy="189684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157" name="PlaceHolder 3"/>
          <p:cNvSpPr>
            <a:spLocks noGrp="1"/>
          </p:cNvSpPr>
          <p:nvPr>
            <p:ph type="body"/>
          </p:nvPr>
        </p:nvSpPr>
        <p:spPr>
          <a:xfrm>
            <a:off x="6231960" y="1604520"/>
            <a:ext cx="5354280" cy="189684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158" name="PlaceHolder 4"/>
          <p:cNvSpPr>
            <a:spLocks noGrp="1"/>
          </p:cNvSpPr>
          <p:nvPr>
            <p:ph type="body"/>
          </p:nvPr>
        </p:nvSpPr>
        <p:spPr>
          <a:xfrm>
            <a:off x="609480" y="3682080"/>
            <a:ext cx="10972440" cy="1896840"/>
          </a:xfrm>
          <a:prstGeom prst="rect">
            <a:avLst/>
          </a:prstGeom>
        </p:spPr>
        <p:txBody>
          <a:bodyPr lIns="0" rIns="0" tIns="0" bIns="0">
            <a:normAutofit/>
          </a:bodyPr>
          <a:p>
            <a:endParaRPr b="0" lang="sk-SK" sz="1800" spc="-1" strike="noStrike">
              <a:solidFill>
                <a:srgbClr val="404040"/>
              </a:solidFill>
              <a:latin typeface="Century Gothic"/>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609480" y="273600"/>
            <a:ext cx="10972440" cy="1144800"/>
          </a:xfrm>
          <a:prstGeom prst="rect">
            <a:avLst/>
          </a:prstGeom>
        </p:spPr>
        <p:txBody>
          <a:bodyPr lIns="0" rIns="0" tIns="0" bIns="0" anchor="ctr"/>
          <a:p>
            <a:endParaRPr b="0" lang="sk-SK" sz="1800" spc="-1" strike="noStrike">
              <a:solidFill>
                <a:srgbClr val="000000"/>
              </a:solidFill>
              <a:latin typeface="Century Gothic"/>
            </a:endParaRPr>
          </a:p>
        </p:txBody>
      </p:sp>
      <p:sp>
        <p:nvSpPr>
          <p:cNvPr id="160" name="PlaceHolder 2"/>
          <p:cNvSpPr>
            <a:spLocks noGrp="1"/>
          </p:cNvSpPr>
          <p:nvPr>
            <p:ph type="body"/>
          </p:nvPr>
        </p:nvSpPr>
        <p:spPr>
          <a:xfrm>
            <a:off x="609480" y="1604520"/>
            <a:ext cx="10972440" cy="189684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161" name="PlaceHolder 3"/>
          <p:cNvSpPr>
            <a:spLocks noGrp="1"/>
          </p:cNvSpPr>
          <p:nvPr>
            <p:ph type="body"/>
          </p:nvPr>
        </p:nvSpPr>
        <p:spPr>
          <a:xfrm>
            <a:off x="609480" y="3682080"/>
            <a:ext cx="10972440" cy="1896840"/>
          </a:xfrm>
          <a:prstGeom prst="rect">
            <a:avLst/>
          </a:prstGeom>
        </p:spPr>
        <p:txBody>
          <a:bodyPr lIns="0" rIns="0" tIns="0" bIns="0">
            <a:normAutofit/>
          </a:bodyPr>
          <a:p>
            <a:endParaRPr b="0" lang="sk-SK" sz="1800" spc="-1" strike="noStrike">
              <a:solidFill>
                <a:srgbClr val="404040"/>
              </a:solidFill>
              <a:latin typeface="Century Gothic"/>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609480" y="273600"/>
            <a:ext cx="10972440" cy="1144800"/>
          </a:xfrm>
          <a:prstGeom prst="rect">
            <a:avLst/>
          </a:prstGeom>
        </p:spPr>
        <p:txBody>
          <a:bodyPr lIns="0" rIns="0" tIns="0" bIns="0" anchor="ctr"/>
          <a:p>
            <a:endParaRPr b="0" lang="sk-SK" sz="1800" spc="-1" strike="noStrike">
              <a:solidFill>
                <a:srgbClr val="000000"/>
              </a:solidFill>
              <a:latin typeface="Century Gothic"/>
            </a:endParaRPr>
          </a:p>
        </p:txBody>
      </p:sp>
      <p:sp>
        <p:nvSpPr>
          <p:cNvPr id="163" name="PlaceHolder 2"/>
          <p:cNvSpPr>
            <a:spLocks noGrp="1"/>
          </p:cNvSpPr>
          <p:nvPr>
            <p:ph type="body"/>
          </p:nvPr>
        </p:nvSpPr>
        <p:spPr>
          <a:xfrm>
            <a:off x="609480" y="1604520"/>
            <a:ext cx="5354280" cy="189684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164" name="PlaceHolder 3"/>
          <p:cNvSpPr>
            <a:spLocks noGrp="1"/>
          </p:cNvSpPr>
          <p:nvPr>
            <p:ph type="body"/>
          </p:nvPr>
        </p:nvSpPr>
        <p:spPr>
          <a:xfrm>
            <a:off x="6231960" y="1604520"/>
            <a:ext cx="5354280" cy="189684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165" name="PlaceHolder 4"/>
          <p:cNvSpPr>
            <a:spLocks noGrp="1"/>
          </p:cNvSpPr>
          <p:nvPr>
            <p:ph type="body"/>
          </p:nvPr>
        </p:nvSpPr>
        <p:spPr>
          <a:xfrm>
            <a:off x="609480" y="3682080"/>
            <a:ext cx="5354280" cy="189684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166" name="PlaceHolder 5"/>
          <p:cNvSpPr>
            <a:spLocks noGrp="1"/>
          </p:cNvSpPr>
          <p:nvPr>
            <p:ph type="body"/>
          </p:nvPr>
        </p:nvSpPr>
        <p:spPr>
          <a:xfrm>
            <a:off x="6231960" y="3682080"/>
            <a:ext cx="5354280" cy="1896840"/>
          </a:xfrm>
          <a:prstGeom prst="rect">
            <a:avLst/>
          </a:prstGeom>
        </p:spPr>
        <p:txBody>
          <a:bodyPr lIns="0" rIns="0" tIns="0" bIns="0">
            <a:normAutofit/>
          </a:bodyPr>
          <a:p>
            <a:endParaRPr b="0" lang="sk-SK" sz="1800" spc="-1" strike="noStrike">
              <a:solidFill>
                <a:srgbClr val="404040"/>
              </a:solidFill>
              <a:latin typeface="Century Gothic"/>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609480" y="273600"/>
            <a:ext cx="10972440" cy="1144800"/>
          </a:xfrm>
          <a:prstGeom prst="rect">
            <a:avLst/>
          </a:prstGeom>
        </p:spPr>
        <p:txBody>
          <a:bodyPr lIns="0" rIns="0" tIns="0" bIns="0" anchor="ctr"/>
          <a:p>
            <a:endParaRPr b="0" lang="sk-SK" sz="1800" spc="-1" strike="noStrike">
              <a:solidFill>
                <a:srgbClr val="000000"/>
              </a:solidFill>
              <a:latin typeface="Century Gothic"/>
            </a:endParaRPr>
          </a:p>
        </p:txBody>
      </p:sp>
      <p:sp>
        <p:nvSpPr>
          <p:cNvPr id="168" name="PlaceHolder 2"/>
          <p:cNvSpPr>
            <a:spLocks noGrp="1"/>
          </p:cNvSpPr>
          <p:nvPr>
            <p:ph type="body"/>
          </p:nvPr>
        </p:nvSpPr>
        <p:spPr>
          <a:xfrm>
            <a:off x="609480" y="1604520"/>
            <a:ext cx="3533040" cy="189684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169" name="PlaceHolder 3"/>
          <p:cNvSpPr>
            <a:spLocks noGrp="1"/>
          </p:cNvSpPr>
          <p:nvPr>
            <p:ph type="body"/>
          </p:nvPr>
        </p:nvSpPr>
        <p:spPr>
          <a:xfrm>
            <a:off x="4319640" y="1604520"/>
            <a:ext cx="3533040" cy="189684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170" name="PlaceHolder 4"/>
          <p:cNvSpPr>
            <a:spLocks noGrp="1"/>
          </p:cNvSpPr>
          <p:nvPr>
            <p:ph type="body"/>
          </p:nvPr>
        </p:nvSpPr>
        <p:spPr>
          <a:xfrm>
            <a:off x="8029800" y="1604520"/>
            <a:ext cx="3533040" cy="189684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171" name="PlaceHolder 5"/>
          <p:cNvSpPr>
            <a:spLocks noGrp="1"/>
          </p:cNvSpPr>
          <p:nvPr>
            <p:ph type="body"/>
          </p:nvPr>
        </p:nvSpPr>
        <p:spPr>
          <a:xfrm>
            <a:off x="609480" y="3682080"/>
            <a:ext cx="3533040" cy="189684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172" name="PlaceHolder 6"/>
          <p:cNvSpPr>
            <a:spLocks noGrp="1"/>
          </p:cNvSpPr>
          <p:nvPr>
            <p:ph type="body"/>
          </p:nvPr>
        </p:nvSpPr>
        <p:spPr>
          <a:xfrm>
            <a:off x="4319640" y="3682080"/>
            <a:ext cx="3533040" cy="189684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173" name="PlaceHolder 7"/>
          <p:cNvSpPr>
            <a:spLocks noGrp="1"/>
          </p:cNvSpPr>
          <p:nvPr>
            <p:ph type="body"/>
          </p:nvPr>
        </p:nvSpPr>
        <p:spPr>
          <a:xfrm>
            <a:off x="8029800" y="3682080"/>
            <a:ext cx="3533040" cy="1896840"/>
          </a:xfrm>
          <a:prstGeom prst="rect">
            <a:avLst/>
          </a:prstGeom>
        </p:spPr>
        <p:txBody>
          <a:bodyPr lIns="0" rIns="0" tIns="0" bIns="0">
            <a:normAutofit/>
          </a:bodyPr>
          <a:p>
            <a:endParaRPr b="0" lang="sk-SK" sz="1800" spc="-1" strike="noStrike">
              <a:solidFill>
                <a:srgbClr val="404040"/>
              </a:solidFill>
              <a:latin typeface="Century Gothic"/>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09480" y="273600"/>
            <a:ext cx="10972440" cy="1144800"/>
          </a:xfrm>
          <a:prstGeom prst="rect">
            <a:avLst/>
          </a:prstGeom>
        </p:spPr>
        <p:txBody>
          <a:bodyPr lIns="0" rIns="0" tIns="0" bIns="0" anchor="ctr"/>
          <a:p>
            <a:endParaRPr b="0" lang="sk-SK" sz="1800" spc="-1" strike="noStrike">
              <a:solidFill>
                <a:srgbClr val="000000"/>
              </a:solidFill>
              <a:latin typeface="Century Gothic"/>
            </a:endParaRPr>
          </a:p>
        </p:txBody>
      </p:sp>
      <p:sp>
        <p:nvSpPr>
          <p:cNvPr id="25" name="PlaceHolder 2"/>
          <p:cNvSpPr>
            <a:spLocks noGrp="1"/>
          </p:cNvSpPr>
          <p:nvPr>
            <p:ph type="body"/>
          </p:nvPr>
        </p:nvSpPr>
        <p:spPr>
          <a:xfrm>
            <a:off x="609480" y="1604520"/>
            <a:ext cx="5354280" cy="397728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26" name="PlaceHolder 3"/>
          <p:cNvSpPr>
            <a:spLocks noGrp="1"/>
          </p:cNvSpPr>
          <p:nvPr>
            <p:ph type="body"/>
          </p:nvPr>
        </p:nvSpPr>
        <p:spPr>
          <a:xfrm>
            <a:off x="6231960" y="1604520"/>
            <a:ext cx="5354280" cy="3977280"/>
          </a:xfrm>
          <a:prstGeom prst="rect">
            <a:avLst/>
          </a:prstGeom>
        </p:spPr>
        <p:txBody>
          <a:bodyPr lIns="0" rIns="0" tIns="0" bIns="0">
            <a:normAutofit/>
          </a:bodyPr>
          <a:p>
            <a:endParaRPr b="0" lang="sk-SK" sz="1800" spc="-1" strike="noStrike">
              <a:solidFill>
                <a:srgbClr val="404040"/>
              </a:solidFill>
              <a:latin typeface="Century Gothic"/>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p:spPr>
        <p:txBody>
          <a:bodyPr lIns="0" rIns="0" tIns="0" bIns="0" anchor="ctr"/>
          <a:p>
            <a:endParaRPr b="0" lang="sk-SK" sz="1800" spc="-1" strike="noStrike">
              <a:solidFill>
                <a:srgbClr val="000000"/>
              </a:solidFill>
              <a:latin typeface="Century Gothic"/>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8" name="PlaceHolder 1"/>
          <p:cNvSpPr>
            <a:spLocks noGrp="1"/>
          </p:cNvSpPr>
          <p:nvPr>
            <p:ph type="subTitle"/>
          </p:nvPr>
        </p:nvSpPr>
        <p:spPr>
          <a:xfrm>
            <a:off x="609480" y="273600"/>
            <a:ext cx="10972440" cy="5307840"/>
          </a:xfrm>
          <a:prstGeom prst="rect">
            <a:avLst/>
          </a:prstGeom>
        </p:spPr>
        <p:txBody>
          <a:bodyPr lIns="0" rIns="0" tIns="0" bIns="0" anchor="ctr"/>
          <a:p>
            <a:pPr algn="ctr"/>
            <a:endParaRPr b="0" lang="sk-SK"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p:spPr>
        <p:txBody>
          <a:bodyPr lIns="0" rIns="0" tIns="0" bIns="0" anchor="ctr"/>
          <a:p>
            <a:endParaRPr b="0" lang="sk-SK" sz="1800" spc="-1" strike="noStrike">
              <a:solidFill>
                <a:srgbClr val="000000"/>
              </a:solidFill>
              <a:latin typeface="Century Gothic"/>
            </a:endParaRPr>
          </a:p>
        </p:txBody>
      </p:sp>
      <p:sp>
        <p:nvSpPr>
          <p:cNvPr id="30" name="PlaceHolder 2"/>
          <p:cNvSpPr>
            <a:spLocks noGrp="1"/>
          </p:cNvSpPr>
          <p:nvPr>
            <p:ph type="body"/>
          </p:nvPr>
        </p:nvSpPr>
        <p:spPr>
          <a:xfrm>
            <a:off x="609480" y="1604520"/>
            <a:ext cx="5354280" cy="189684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31" name="PlaceHolder 3"/>
          <p:cNvSpPr>
            <a:spLocks noGrp="1"/>
          </p:cNvSpPr>
          <p:nvPr>
            <p:ph type="body"/>
          </p:nvPr>
        </p:nvSpPr>
        <p:spPr>
          <a:xfrm>
            <a:off x="6231960" y="1604520"/>
            <a:ext cx="5354280" cy="397728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32" name="PlaceHolder 4"/>
          <p:cNvSpPr>
            <a:spLocks noGrp="1"/>
          </p:cNvSpPr>
          <p:nvPr>
            <p:ph type="body"/>
          </p:nvPr>
        </p:nvSpPr>
        <p:spPr>
          <a:xfrm>
            <a:off x="609480" y="3682080"/>
            <a:ext cx="5354280" cy="1896840"/>
          </a:xfrm>
          <a:prstGeom prst="rect">
            <a:avLst/>
          </a:prstGeom>
        </p:spPr>
        <p:txBody>
          <a:bodyPr lIns="0" rIns="0" tIns="0" bIns="0">
            <a:normAutofit/>
          </a:bodyPr>
          <a:p>
            <a:endParaRPr b="0" lang="sk-SK" sz="1800" spc="-1" strike="noStrike">
              <a:solidFill>
                <a:srgbClr val="404040"/>
              </a:solidFill>
              <a:latin typeface="Century Gothic"/>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p:spPr>
        <p:txBody>
          <a:bodyPr lIns="0" rIns="0" tIns="0" bIns="0" anchor="ctr"/>
          <a:p>
            <a:endParaRPr b="0" lang="sk-SK" sz="1800" spc="-1" strike="noStrike">
              <a:solidFill>
                <a:srgbClr val="000000"/>
              </a:solidFill>
              <a:latin typeface="Century Gothic"/>
            </a:endParaRPr>
          </a:p>
        </p:txBody>
      </p:sp>
      <p:sp>
        <p:nvSpPr>
          <p:cNvPr id="34" name="PlaceHolder 2"/>
          <p:cNvSpPr>
            <a:spLocks noGrp="1"/>
          </p:cNvSpPr>
          <p:nvPr>
            <p:ph type="body"/>
          </p:nvPr>
        </p:nvSpPr>
        <p:spPr>
          <a:xfrm>
            <a:off x="609480" y="1604520"/>
            <a:ext cx="5354280" cy="397728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35" name="PlaceHolder 3"/>
          <p:cNvSpPr>
            <a:spLocks noGrp="1"/>
          </p:cNvSpPr>
          <p:nvPr>
            <p:ph type="body"/>
          </p:nvPr>
        </p:nvSpPr>
        <p:spPr>
          <a:xfrm>
            <a:off x="6231960" y="1604520"/>
            <a:ext cx="5354280" cy="189684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36" name="PlaceHolder 4"/>
          <p:cNvSpPr>
            <a:spLocks noGrp="1"/>
          </p:cNvSpPr>
          <p:nvPr>
            <p:ph type="body"/>
          </p:nvPr>
        </p:nvSpPr>
        <p:spPr>
          <a:xfrm>
            <a:off x="6231960" y="3682080"/>
            <a:ext cx="5354280" cy="1896840"/>
          </a:xfrm>
          <a:prstGeom prst="rect">
            <a:avLst/>
          </a:prstGeom>
        </p:spPr>
        <p:txBody>
          <a:bodyPr lIns="0" rIns="0" tIns="0" bIns="0">
            <a:normAutofit/>
          </a:bodyPr>
          <a:p>
            <a:endParaRPr b="0" lang="sk-SK" sz="1800" spc="-1" strike="noStrike">
              <a:solidFill>
                <a:srgbClr val="404040"/>
              </a:solidFill>
              <a:latin typeface="Century Gothic"/>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609480" y="273600"/>
            <a:ext cx="10972440" cy="1144800"/>
          </a:xfrm>
          <a:prstGeom prst="rect">
            <a:avLst/>
          </a:prstGeom>
        </p:spPr>
        <p:txBody>
          <a:bodyPr lIns="0" rIns="0" tIns="0" bIns="0" anchor="ctr"/>
          <a:p>
            <a:endParaRPr b="0" lang="sk-SK" sz="1800" spc="-1" strike="noStrike">
              <a:solidFill>
                <a:srgbClr val="000000"/>
              </a:solidFill>
              <a:latin typeface="Century Gothic"/>
            </a:endParaRPr>
          </a:p>
        </p:txBody>
      </p:sp>
      <p:sp>
        <p:nvSpPr>
          <p:cNvPr id="38" name="PlaceHolder 2"/>
          <p:cNvSpPr>
            <a:spLocks noGrp="1"/>
          </p:cNvSpPr>
          <p:nvPr>
            <p:ph type="body"/>
          </p:nvPr>
        </p:nvSpPr>
        <p:spPr>
          <a:xfrm>
            <a:off x="609480" y="1604520"/>
            <a:ext cx="5354280" cy="189684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39" name="PlaceHolder 3"/>
          <p:cNvSpPr>
            <a:spLocks noGrp="1"/>
          </p:cNvSpPr>
          <p:nvPr>
            <p:ph type="body"/>
          </p:nvPr>
        </p:nvSpPr>
        <p:spPr>
          <a:xfrm>
            <a:off x="6231960" y="1604520"/>
            <a:ext cx="5354280" cy="189684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40" name="PlaceHolder 4"/>
          <p:cNvSpPr>
            <a:spLocks noGrp="1"/>
          </p:cNvSpPr>
          <p:nvPr>
            <p:ph type="body"/>
          </p:nvPr>
        </p:nvSpPr>
        <p:spPr>
          <a:xfrm>
            <a:off x="609480" y="3682080"/>
            <a:ext cx="10972440" cy="1896840"/>
          </a:xfrm>
          <a:prstGeom prst="rect">
            <a:avLst/>
          </a:prstGeom>
        </p:spPr>
        <p:txBody>
          <a:bodyPr lIns="0" rIns="0" tIns="0" bIns="0">
            <a:normAutofit/>
          </a:bodyPr>
          <a:p>
            <a:endParaRPr b="0" lang="sk-SK" sz="1800" spc="-1" strike="noStrike">
              <a:solidFill>
                <a:srgbClr val="404040"/>
              </a:solidFill>
              <a:latin typeface="Century Gothic"/>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0" name="Group 1"/>
          <p:cNvGrpSpPr/>
          <p:nvPr/>
        </p:nvGrpSpPr>
        <p:grpSpPr>
          <a:xfrm>
            <a:off x="0" y="0"/>
            <a:ext cx="12191760" cy="6857640"/>
            <a:chOff x="0" y="0"/>
            <a:chExt cx="12191760" cy="6857640"/>
          </a:xfrm>
        </p:grpSpPr>
        <p:sp>
          <p:nvSpPr>
            <p:cNvPr id="1" name="CustomShape 2"/>
            <p:cNvSpPr/>
            <p:nvPr/>
          </p:nvSpPr>
          <p:spPr>
            <a:xfrm>
              <a:off x="0" y="0"/>
              <a:ext cx="12191760" cy="6857640"/>
            </a:xfrm>
            <a:prstGeom prst="rect">
              <a:avLst/>
            </a:prstGeom>
            <a:blipFill rotWithShape="0">
              <a:blip r:embed="rId2"/>
              <a:stretch>
                <a:fillRect/>
              </a:stretch>
            </a:blipFill>
            <a:ln>
              <a:noFill/>
            </a:ln>
          </p:spPr>
          <p:style>
            <a:lnRef idx="2">
              <a:schemeClr val="accent1">
                <a:shade val="50000"/>
              </a:schemeClr>
            </a:lnRef>
            <a:fillRef idx="1">
              <a:schemeClr val="accent1"/>
            </a:fillRef>
            <a:effectRef idx="0">
              <a:schemeClr val="accent1"/>
            </a:effectRef>
            <a:fontRef idx="minor"/>
          </p:style>
        </p:sp>
        <p:sp>
          <p:nvSpPr>
            <p:cNvPr id="2" name="CustomShape 3"/>
            <p:cNvSpPr/>
            <p:nvPr/>
          </p:nvSpPr>
          <p:spPr>
            <a:xfrm>
              <a:off x="0" y="2666880"/>
              <a:ext cx="4190760" cy="4190760"/>
            </a:xfrm>
            <a:prstGeom prst="ellipse">
              <a:avLst/>
            </a:prstGeom>
            <a:gradFill rotWithShape="0">
              <a:gsLst>
                <a:gs pos="0">
                  <a:schemeClr val="accent5">
                    <a:alpha val="11000"/>
                  </a:schemeClr>
                </a:gs>
                <a:gs pos="36000">
                  <a:schemeClr val="accent5">
                    <a:alpha val="10000"/>
                  </a:schemeClr>
                </a:gs>
                <a:gs pos="75000">
                  <a:schemeClr val="accent5">
                    <a:alpha val="0"/>
                  </a:schemeClr>
                </a:gs>
              </a:gsLst>
              <a:lin ang="0"/>
            </a:gradFill>
            <a:ln>
              <a:noFill/>
            </a:ln>
            <a:effectLst>
              <a:outerShdw blurRad="3810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3" name="CustomShape 4"/>
            <p:cNvSpPr/>
            <p:nvPr/>
          </p:nvSpPr>
          <p:spPr>
            <a:xfrm>
              <a:off x="0" y="2895480"/>
              <a:ext cx="2361960" cy="2361960"/>
            </a:xfrm>
            <a:prstGeom prst="ellipse">
              <a:avLst/>
            </a:prstGeom>
            <a:gradFill rotWithShape="0">
              <a:gsLst>
                <a:gs pos="0">
                  <a:schemeClr val="accent5">
                    <a:alpha val="8000"/>
                  </a:schemeClr>
                </a:gs>
                <a:gs pos="36000">
                  <a:schemeClr val="accent5">
                    <a:alpha val="8000"/>
                  </a:schemeClr>
                </a:gs>
                <a:gs pos="72000">
                  <a:schemeClr val="accent5">
                    <a:alpha val="0"/>
                  </a:schemeClr>
                </a:gs>
              </a:gsLst>
              <a:lin ang="0"/>
            </a:gradFill>
            <a:ln>
              <a:noFill/>
            </a:ln>
            <a:effectLst>
              <a:outerShdw blurRad="3810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4" name="CustomShape 5"/>
            <p:cNvSpPr/>
            <p:nvPr/>
          </p:nvSpPr>
          <p:spPr>
            <a:xfrm>
              <a:off x="8609040" y="5867280"/>
              <a:ext cx="990360" cy="990360"/>
            </a:xfrm>
            <a:prstGeom prst="ellipse">
              <a:avLst/>
            </a:prstGeom>
            <a:gradFill rotWithShape="0">
              <a:gsLst>
                <a:gs pos="0">
                  <a:schemeClr val="accent5">
                    <a:alpha val="14000"/>
                  </a:schemeClr>
                </a:gs>
                <a:gs pos="36000">
                  <a:schemeClr val="accent5">
                    <a:alpha val="7000"/>
                  </a:schemeClr>
                </a:gs>
                <a:gs pos="66000">
                  <a:schemeClr val="accent5">
                    <a:alpha val="0"/>
                  </a:schemeClr>
                </a:gs>
              </a:gsLst>
              <a:lin ang="0"/>
            </a:gradFill>
            <a:ln>
              <a:noFill/>
            </a:ln>
            <a:effectLst>
              <a:outerShdw blurRad="3810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5" name="CustomShape 6"/>
            <p:cNvSpPr/>
            <p:nvPr/>
          </p:nvSpPr>
          <p:spPr>
            <a:xfrm>
              <a:off x="8609040" y="1676520"/>
              <a:ext cx="2819160" cy="2819160"/>
            </a:xfrm>
            <a:prstGeom prst="ellipse">
              <a:avLst/>
            </a:prstGeom>
            <a:gradFill rotWithShape="0">
              <a:gsLst>
                <a:gs pos="0">
                  <a:schemeClr val="accent5">
                    <a:alpha val="7000"/>
                  </a:schemeClr>
                </a:gs>
                <a:gs pos="36000">
                  <a:schemeClr val="accent5">
                    <a:alpha val="6000"/>
                  </a:schemeClr>
                </a:gs>
                <a:gs pos="69000">
                  <a:schemeClr val="accent5">
                    <a:alpha val="0"/>
                  </a:schemeClr>
                </a:gs>
              </a:gsLst>
              <a:lin ang="0"/>
            </a:gradFill>
            <a:ln>
              <a:noFill/>
            </a:ln>
            <a:effectLst>
              <a:outerShdw blurRad="3810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6" name="CustomShape 7"/>
            <p:cNvSpPr/>
            <p:nvPr/>
          </p:nvSpPr>
          <p:spPr>
            <a:xfrm>
              <a:off x="7999560" y="8640"/>
              <a:ext cx="1599840" cy="1599840"/>
            </a:xfrm>
            <a:prstGeom prst="ellipse">
              <a:avLst/>
            </a:prstGeom>
            <a:gradFill rotWithShape="0">
              <a:gsLst>
                <a:gs pos="0">
                  <a:schemeClr val="accent5">
                    <a:alpha val="14000"/>
                  </a:schemeClr>
                </a:gs>
                <a:gs pos="36000">
                  <a:schemeClr val="accent5">
                    <a:alpha val="7000"/>
                  </a:schemeClr>
                </a:gs>
                <a:gs pos="73000">
                  <a:schemeClr val="accent5">
                    <a:alpha val="0"/>
                  </a:schemeClr>
                </a:gs>
              </a:gsLst>
              <a:lin ang="0"/>
            </a:gradFill>
            <a:ln>
              <a:noFill/>
            </a:ln>
            <a:effectLst>
              <a:outerShdw blurRad="3810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7" name="CustomShape 8"/>
            <p:cNvSpPr/>
            <p:nvPr/>
          </p:nvSpPr>
          <p:spPr>
            <a:xfrm rot="21010200">
              <a:off x="8490960" y="1797480"/>
              <a:ext cx="3299040" cy="440640"/>
            </a:xfrm>
            <a:custGeom>
              <a:avLst/>
              <a:gdLst/>
              <a:ah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tyle>
            <a:lnRef idx="0"/>
            <a:fillRef idx="0"/>
            <a:effectRef idx="0"/>
            <a:fontRef idx="minor"/>
          </p:style>
        </p:sp>
        <p:sp>
          <p:nvSpPr>
            <p:cNvPr id="8" name="CustomShape 9"/>
            <p:cNvSpPr/>
            <p:nvPr/>
          </p:nvSpPr>
          <p:spPr>
            <a:xfrm>
              <a:off x="459360" y="1866240"/>
              <a:ext cx="11277360" cy="4533480"/>
            </a:xfrm>
            <a:custGeom>
              <a:avLst/>
              <a:gdLst/>
              <a:ahLst/>
              <a:rect l="l" t="t"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tyle>
            <a:lnRef idx="0"/>
            <a:fillRef idx="0"/>
            <a:effectRef idx="0"/>
            <a:fontRef idx="minor"/>
          </p:style>
        </p:sp>
        <p:sp>
          <p:nvSpPr>
            <p:cNvPr id="9" name="CustomShape 10"/>
            <p:cNvSpPr/>
            <p:nvPr/>
          </p:nvSpPr>
          <p:spPr>
            <a:xfrm>
              <a:off x="0" y="1440"/>
              <a:ext cx="12191760" cy="6856200"/>
            </a:xfrm>
            <a:custGeom>
              <a:avLst/>
              <a:gdLst/>
              <a:ahLst/>
              <a:rect l="l" t="t"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tyle>
            <a:lnRef idx="0"/>
            <a:fillRef idx="0"/>
            <a:effectRef idx="0"/>
            <a:fontRef idx="minor"/>
          </p:style>
        </p:sp>
      </p:grpSp>
      <p:sp>
        <p:nvSpPr>
          <p:cNvPr id="10" name="CustomShape 11" hidden="1"/>
          <p:cNvSpPr/>
          <p:nvPr/>
        </p:nvSpPr>
        <p:spPr>
          <a:xfrm>
            <a:off x="10437840" y="0"/>
            <a:ext cx="685440" cy="1142640"/>
          </a:xfrm>
          <a:prstGeom prst="rect">
            <a:avLst/>
          </a:prstGeom>
          <a:solidFill>
            <a:schemeClr val="accent1"/>
          </a:solidFill>
          <a:ln>
            <a:noFill/>
          </a:ln>
          <a:effectLst>
            <a:outerShdw blurRad="3810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grpSp>
        <p:nvGrpSpPr>
          <p:cNvPr id="11" name="Group 12"/>
          <p:cNvGrpSpPr/>
          <p:nvPr/>
        </p:nvGrpSpPr>
        <p:grpSpPr>
          <a:xfrm>
            <a:off x="0" y="0"/>
            <a:ext cx="12191760" cy="6857640"/>
            <a:chOff x="0" y="0"/>
            <a:chExt cx="12191760" cy="6857640"/>
          </a:xfrm>
        </p:grpSpPr>
        <p:sp>
          <p:nvSpPr>
            <p:cNvPr id="12" name="CustomShape 13"/>
            <p:cNvSpPr/>
            <p:nvPr/>
          </p:nvSpPr>
          <p:spPr>
            <a:xfrm>
              <a:off x="0" y="0"/>
              <a:ext cx="12191760" cy="6857640"/>
            </a:xfrm>
            <a:prstGeom prst="rect">
              <a:avLst/>
            </a:prstGeom>
            <a:blipFill rotWithShape="0">
              <a:blip r:embed="rId3"/>
              <a:stretch>
                <a:fillRect/>
              </a:stretch>
            </a:blipFill>
            <a:ln>
              <a:noFill/>
            </a:ln>
          </p:spPr>
          <p:style>
            <a:lnRef idx="2">
              <a:schemeClr val="accent1">
                <a:shade val="50000"/>
              </a:schemeClr>
            </a:lnRef>
            <a:fillRef idx="1">
              <a:schemeClr val="accent1"/>
            </a:fillRef>
            <a:effectRef idx="0">
              <a:schemeClr val="accent1"/>
            </a:effectRef>
            <a:fontRef idx="minor"/>
          </p:style>
        </p:sp>
        <p:sp>
          <p:nvSpPr>
            <p:cNvPr id="13" name="CustomShape 14"/>
            <p:cNvSpPr/>
            <p:nvPr/>
          </p:nvSpPr>
          <p:spPr>
            <a:xfrm>
              <a:off x="0" y="1440"/>
              <a:ext cx="12191760" cy="6856200"/>
            </a:xfrm>
            <a:custGeom>
              <a:avLst/>
              <a:gdLst/>
              <a:ahLst/>
              <a:rect l="l" t="t"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tyle>
            <a:lnRef idx="0"/>
            <a:fillRef idx="0"/>
            <a:effectRef idx="0"/>
            <a:fontRef idx="minor"/>
          </p:style>
        </p:sp>
      </p:grpSp>
      <p:sp>
        <p:nvSpPr>
          <p:cNvPr id="14" name="PlaceHolder 15"/>
          <p:cNvSpPr>
            <a:spLocks noGrp="1"/>
          </p:cNvSpPr>
          <p:nvPr>
            <p:ph type="title"/>
          </p:nvPr>
        </p:nvSpPr>
        <p:spPr>
          <a:xfrm>
            <a:off x="1154880" y="2099880"/>
            <a:ext cx="8825400" cy="2677320"/>
          </a:xfrm>
          <a:prstGeom prst="rect">
            <a:avLst/>
          </a:prstGeom>
        </p:spPr>
        <p:txBody>
          <a:bodyPr anchor="b"/>
          <a:p>
            <a:pPr>
              <a:lnSpc>
                <a:spcPct val="100000"/>
              </a:lnSpc>
            </a:pPr>
            <a:r>
              <a:rPr b="0" lang="sk-SK" sz="5400" spc="-1" strike="noStrike">
                <a:solidFill>
                  <a:srgbClr val="ebebeb"/>
                </a:solidFill>
                <a:latin typeface="Century Gothic"/>
              </a:rPr>
              <a:t>Upravte štýly predlohy textu</a:t>
            </a:r>
            <a:endParaRPr b="0" lang="sk-SK" sz="5400" spc="-1" strike="noStrike">
              <a:solidFill>
                <a:srgbClr val="000000"/>
              </a:solidFill>
              <a:latin typeface="Century Gothic"/>
            </a:endParaRPr>
          </a:p>
        </p:txBody>
      </p:sp>
      <p:sp>
        <p:nvSpPr>
          <p:cNvPr id="15" name="PlaceHolder 16"/>
          <p:cNvSpPr>
            <a:spLocks noGrp="1"/>
          </p:cNvSpPr>
          <p:nvPr>
            <p:ph type="dt"/>
          </p:nvPr>
        </p:nvSpPr>
        <p:spPr>
          <a:xfrm rot="5400000">
            <a:off x="10159200" y="1792080"/>
            <a:ext cx="990360" cy="304560"/>
          </a:xfrm>
          <a:prstGeom prst="rect">
            <a:avLst/>
          </a:prstGeom>
        </p:spPr>
        <p:txBody>
          <a:bodyPr/>
          <a:p>
            <a:pPr>
              <a:lnSpc>
                <a:spcPct val="100000"/>
              </a:lnSpc>
            </a:pPr>
            <a:fld id="{7388B507-4041-4B55-B201-F05121461237}" type="datetime">
              <a:rPr b="0" lang="sk-SK" sz="1000" spc="-1" strike="noStrike">
                <a:solidFill>
                  <a:srgbClr val="ffffff"/>
                </a:solidFill>
                <a:latin typeface="Century Gothic"/>
              </a:rPr>
              <a:t>6. 4. 2020</a:t>
            </a:fld>
            <a:endParaRPr b="0" lang="sk-SK" sz="1000" spc="-1" strike="noStrike">
              <a:latin typeface="Times New Roman"/>
            </a:endParaRPr>
          </a:p>
        </p:txBody>
      </p:sp>
      <p:sp>
        <p:nvSpPr>
          <p:cNvPr id="16" name="PlaceHolder 17"/>
          <p:cNvSpPr>
            <a:spLocks noGrp="1"/>
          </p:cNvSpPr>
          <p:nvPr>
            <p:ph type="ftr"/>
          </p:nvPr>
        </p:nvSpPr>
        <p:spPr>
          <a:xfrm rot="5400000">
            <a:off x="8952120" y="3227760"/>
            <a:ext cx="3859560" cy="304560"/>
          </a:xfrm>
          <a:prstGeom prst="rect">
            <a:avLst/>
          </a:prstGeom>
        </p:spPr>
        <p:txBody>
          <a:bodyPr anchor="ctr"/>
          <a:p>
            <a:endParaRPr b="0" lang="sk-SK" sz="2400" spc="-1" strike="noStrike">
              <a:latin typeface="Times New Roman"/>
            </a:endParaRPr>
          </a:p>
        </p:txBody>
      </p:sp>
      <p:sp>
        <p:nvSpPr>
          <p:cNvPr id="17" name="CustomShape 18"/>
          <p:cNvSpPr/>
          <p:nvPr/>
        </p:nvSpPr>
        <p:spPr>
          <a:xfrm>
            <a:off x="10437840" y="0"/>
            <a:ext cx="685440" cy="1142640"/>
          </a:xfrm>
          <a:prstGeom prst="rect">
            <a:avLst/>
          </a:prstGeom>
          <a:solidFill>
            <a:schemeClr val="accent1"/>
          </a:solidFill>
          <a:ln>
            <a:noFill/>
          </a:ln>
          <a:effectLst>
            <a:outerShdw blurRad="3810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8" name="PlaceHolder 19"/>
          <p:cNvSpPr>
            <a:spLocks noGrp="1"/>
          </p:cNvSpPr>
          <p:nvPr>
            <p:ph type="sldNum"/>
          </p:nvPr>
        </p:nvSpPr>
        <p:spPr>
          <a:xfrm>
            <a:off x="10352520" y="295560"/>
            <a:ext cx="837720" cy="767160"/>
          </a:xfrm>
          <a:prstGeom prst="rect">
            <a:avLst/>
          </a:prstGeom>
        </p:spPr>
        <p:txBody>
          <a:bodyPr anchor="b"/>
          <a:p>
            <a:pPr algn="ctr">
              <a:lnSpc>
                <a:spcPct val="100000"/>
              </a:lnSpc>
            </a:pPr>
            <a:fld id="{D7E6F9EB-3C68-4BE5-A132-E23A80A91AB5}" type="slidenum">
              <a:rPr b="0" lang="sk-SK" sz="2800" spc="-1" strike="noStrike">
                <a:solidFill>
                  <a:srgbClr val="ffffff"/>
                </a:solidFill>
                <a:latin typeface="Century Gothic"/>
              </a:rPr>
              <a:t>&lt;číslo&gt;</a:t>
            </a:fld>
            <a:endParaRPr b="0" lang="sk-SK" sz="2800" spc="-1" strike="noStrike">
              <a:latin typeface="Times New Roman"/>
            </a:endParaRPr>
          </a:p>
        </p:txBody>
      </p:sp>
      <p:sp>
        <p:nvSpPr>
          <p:cNvPr id="19" name="PlaceHolder 20"/>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sk-SK" sz="1800" spc="-1" strike="noStrike">
                <a:solidFill>
                  <a:srgbClr val="404040"/>
                </a:solidFill>
                <a:latin typeface="Century Gothic"/>
              </a:rPr>
              <a:t>Kliknúť na úpravu formátu textu osnovy</a:t>
            </a:r>
            <a:endParaRPr b="0" lang="sk-SK" sz="1800" spc="-1" strike="noStrike">
              <a:solidFill>
                <a:srgbClr val="404040"/>
              </a:solidFill>
              <a:latin typeface="Century Gothic"/>
            </a:endParaRPr>
          </a:p>
          <a:p>
            <a:pPr lvl="1" marL="864000" indent="-324000">
              <a:spcBef>
                <a:spcPts val="1134"/>
              </a:spcBef>
              <a:buClr>
                <a:srgbClr val="000000"/>
              </a:buClr>
              <a:buSzPct val="75000"/>
              <a:buFont typeface="Symbol" charset="2"/>
              <a:buChar char=""/>
            </a:pPr>
            <a:r>
              <a:rPr b="0" lang="sk-SK" sz="1400" spc="-1" strike="noStrike">
                <a:solidFill>
                  <a:srgbClr val="404040"/>
                </a:solidFill>
                <a:latin typeface="Century Gothic"/>
              </a:rPr>
              <a:t>Druhá úroveň</a:t>
            </a:r>
            <a:endParaRPr b="0" lang="sk-SK" sz="1400" spc="-1" strike="noStrike">
              <a:solidFill>
                <a:srgbClr val="404040"/>
              </a:solidFill>
              <a:latin typeface="Century Gothic"/>
            </a:endParaRPr>
          </a:p>
          <a:p>
            <a:pPr lvl="2" marL="1296000" indent="-288000">
              <a:spcBef>
                <a:spcPts val="850"/>
              </a:spcBef>
              <a:buClr>
                <a:srgbClr val="000000"/>
              </a:buClr>
              <a:buSzPct val="45000"/>
              <a:buFont typeface="Wingdings" charset="2"/>
              <a:buChar char=""/>
            </a:pPr>
            <a:r>
              <a:rPr b="0" lang="sk-SK" sz="1200" spc="-1" strike="noStrike">
                <a:solidFill>
                  <a:srgbClr val="404040"/>
                </a:solidFill>
                <a:latin typeface="Century Gothic"/>
              </a:rPr>
              <a:t>Tretia úroveň</a:t>
            </a:r>
            <a:endParaRPr b="0" lang="sk-SK" sz="1200" spc="-1" strike="noStrike">
              <a:solidFill>
                <a:srgbClr val="404040"/>
              </a:solidFill>
              <a:latin typeface="Century Gothic"/>
            </a:endParaRPr>
          </a:p>
          <a:p>
            <a:pPr lvl="3" marL="1728000" indent="-216000">
              <a:spcBef>
                <a:spcPts val="567"/>
              </a:spcBef>
              <a:buClr>
                <a:srgbClr val="000000"/>
              </a:buClr>
              <a:buSzPct val="75000"/>
              <a:buFont typeface="Symbol" charset="2"/>
              <a:buChar char=""/>
            </a:pPr>
            <a:r>
              <a:rPr b="0" lang="sk-SK" sz="1200" spc="-1" strike="noStrike">
                <a:solidFill>
                  <a:srgbClr val="404040"/>
                </a:solidFill>
                <a:latin typeface="Century Gothic"/>
              </a:rPr>
              <a:t>Štvrtá úroveň osnovy</a:t>
            </a:r>
            <a:endParaRPr b="0" lang="sk-SK" sz="1200" spc="-1" strike="noStrike">
              <a:solidFill>
                <a:srgbClr val="404040"/>
              </a:solidFill>
              <a:latin typeface="Century Gothic"/>
            </a:endParaRPr>
          </a:p>
          <a:p>
            <a:pPr lvl="4" marL="2160000" indent="-216000">
              <a:spcBef>
                <a:spcPts val="283"/>
              </a:spcBef>
              <a:buClr>
                <a:srgbClr val="000000"/>
              </a:buClr>
              <a:buSzPct val="45000"/>
              <a:buFont typeface="Wingdings" charset="2"/>
              <a:buChar char=""/>
            </a:pPr>
            <a:r>
              <a:rPr b="0" lang="sk-SK" sz="2000" spc="-1" strike="noStrike">
                <a:solidFill>
                  <a:srgbClr val="404040"/>
                </a:solidFill>
                <a:latin typeface="Century Gothic"/>
              </a:rPr>
              <a:t>Piata úroveň osnovy</a:t>
            </a:r>
            <a:endParaRPr b="0" lang="sk-SK" sz="2000" spc="-1" strike="noStrike">
              <a:solidFill>
                <a:srgbClr val="404040"/>
              </a:solidFill>
              <a:latin typeface="Century Gothic"/>
            </a:endParaRPr>
          </a:p>
          <a:p>
            <a:pPr lvl="5" marL="2592000" indent="-216000">
              <a:spcBef>
                <a:spcPts val="283"/>
              </a:spcBef>
              <a:buClr>
                <a:srgbClr val="000000"/>
              </a:buClr>
              <a:buSzPct val="45000"/>
              <a:buFont typeface="Wingdings" charset="2"/>
              <a:buChar char=""/>
            </a:pPr>
            <a:r>
              <a:rPr b="0" lang="sk-SK" sz="2000" spc="-1" strike="noStrike">
                <a:solidFill>
                  <a:srgbClr val="404040"/>
                </a:solidFill>
                <a:latin typeface="Century Gothic"/>
              </a:rPr>
              <a:t>Šiesta úroveň</a:t>
            </a:r>
            <a:endParaRPr b="0" lang="sk-SK" sz="2000" spc="-1" strike="noStrike">
              <a:solidFill>
                <a:srgbClr val="404040"/>
              </a:solidFill>
              <a:latin typeface="Century Gothic"/>
            </a:endParaRPr>
          </a:p>
          <a:p>
            <a:pPr lvl="6" marL="3024000" indent="-216000">
              <a:spcBef>
                <a:spcPts val="283"/>
              </a:spcBef>
              <a:buClr>
                <a:srgbClr val="000000"/>
              </a:buClr>
              <a:buSzPct val="45000"/>
              <a:buFont typeface="Wingdings" charset="2"/>
              <a:buChar char=""/>
            </a:pPr>
            <a:r>
              <a:rPr b="0" lang="sk-SK" sz="2000" spc="-1" strike="noStrike">
                <a:solidFill>
                  <a:srgbClr val="404040"/>
                </a:solidFill>
                <a:latin typeface="Century Gothic"/>
              </a:rPr>
              <a:t>Siedma úroveň</a:t>
            </a:r>
            <a:endParaRPr b="0" lang="sk-SK" sz="2000" spc="-1" strike="noStrike">
              <a:solidFill>
                <a:srgbClr val="404040"/>
              </a:solidFill>
              <a:latin typeface="Century Gothic"/>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56" name="Group 1"/>
          <p:cNvGrpSpPr/>
          <p:nvPr/>
        </p:nvGrpSpPr>
        <p:grpSpPr>
          <a:xfrm>
            <a:off x="0" y="0"/>
            <a:ext cx="12191760" cy="6857640"/>
            <a:chOff x="0" y="0"/>
            <a:chExt cx="12191760" cy="6857640"/>
          </a:xfrm>
        </p:grpSpPr>
        <p:sp>
          <p:nvSpPr>
            <p:cNvPr id="57" name="CustomShape 2"/>
            <p:cNvSpPr/>
            <p:nvPr/>
          </p:nvSpPr>
          <p:spPr>
            <a:xfrm>
              <a:off x="0" y="0"/>
              <a:ext cx="12191760" cy="6857640"/>
            </a:xfrm>
            <a:prstGeom prst="rect">
              <a:avLst/>
            </a:prstGeom>
            <a:blipFill rotWithShape="0">
              <a:blip r:embed="rId2"/>
              <a:stretch>
                <a:fillRect/>
              </a:stretch>
            </a:blipFill>
            <a:ln>
              <a:noFill/>
            </a:ln>
          </p:spPr>
          <p:style>
            <a:lnRef idx="2">
              <a:schemeClr val="accent1">
                <a:shade val="50000"/>
              </a:schemeClr>
            </a:lnRef>
            <a:fillRef idx="1">
              <a:schemeClr val="accent1"/>
            </a:fillRef>
            <a:effectRef idx="0">
              <a:schemeClr val="accent1"/>
            </a:effectRef>
            <a:fontRef idx="minor"/>
          </p:style>
        </p:sp>
        <p:sp>
          <p:nvSpPr>
            <p:cNvPr id="58" name="CustomShape 3"/>
            <p:cNvSpPr/>
            <p:nvPr/>
          </p:nvSpPr>
          <p:spPr>
            <a:xfrm>
              <a:off x="0" y="2666880"/>
              <a:ext cx="4190760" cy="4190760"/>
            </a:xfrm>
            <a:prstGeom prst="ellipse">
              <a:avLst/>
            </a:prstGeom>
            <a:gradFill rotWithShape="0">
              <a:gsLst>
                <a:gs pos="0">
                  <a:schemeClr val="accent5">
                    <a:alpha val="11000"/>
                  </a:schemeClr>
                </a:gs>
                <a:gs pos="36000">
                  <a:schemeClr val="accent5">
                    <a:alpha val="10000"/>
                  </a:schemeClr>
                </a:gs>
                <a:gs pos="75000">
                  <a:schemeClr val="accent5">
                    <a:alpha val="0"/>
                  </a:schemeClr>
                </a:gs>
              </a:gsLst>
              <a:lin ang="0"/>
            </a:gradFill>
            <a:ln>
              <a:noFill/>
            </a:ln>
            <a:effectLst>
              <a:outerShdw blurRad="3810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59" name="CustomShape 4"/>
            <p:cNvSpPr/>
            <p:nvPr/>
          </p:nvSpPr>
          <p:spPr>
            <a:xfrm>
              <a:off x="0" y="2895480"/>
              <a:ext cx="2361960" cy="2361960"/>
            </a:xfrm>
            <a:prstGeom prst="ellipse">
              <a:avLst/>
            </a:prstGeom>
            <a:gradFill rotWithShape="0">
              <a:gsLst>
                <a:gs pos="0">
                  <a:schemeClr val="accent5">
                    <a:alpha val="8000"/>
                  </a:schemeClr>
                </a:gs>
                <a:gs pos="36000">
                  <a:schemeClr val="accent5">
                    <a:alpha val="8000"/>
                  </a:schemeClr>
                </a:gs>
                <a:gs pos="72000">
                  <a:schemeClr val="accent5">
                    <a:alpha val="0"/>
                  </a:schemeClr>
                </a:gs>
              </a:gsLst>
              <a:lin ang="0"/>
            </a:gradFill>
            <a:ln>
              <a:noFill/>
            </a:ln>
            <a:effectLst>
              <a:outerShdw blurRad="3810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60" name="CustomShape 5"/>
            <p:cNvSpPr/>
            <p:nvPr/>
          </p:nvSpPr>
          <p:spPr>
            <a:xfrm>
              <a:off x="8609040" y="5867280"/>
              <a:ext cx="990360" cy="990360"/>
            </a:xfrm>
            <a:prstGeom prst="ellipse">
              <a:avLst/>
            </a:prstGeom>
            <a:gradFill rotWithShape="0">
              <a:gsLst>
                <a:gs pos="0">
                  <a:schemeClr val="accent5">
                    <a:alpha val="14000"/>
                  </a:schemeClr>
                </a:gs>
                <a:gs pos="36000">
                  <a:schemeClr val="accent5">
                    <a:alpha val="7000"/>
                  </a:schemeClr>
                </a:gs>
                <a:gs pos="66000">
                  <a:schemeClr val="accent5">
                    <a:alpha val="0"/>
                  </a:schemeClr>
                </a:gs>
              </a:gsLst>
              <a:lin ang="0"/>
            </a:gradFill>
            <a:ln>
              <a:noFill/>
            </a:ln>
            <a:effectLst>
              <a:outerShdw blurRad="3810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61" name="CustomShape 6"/>
            <p:cNvSpPr/>
            <p:nvPr/>
          </p:nvSpPr>
          <p:spPr>
            <a:xfrm>
              <a:off x="8609040" y="1676520"/>
              <a:ext cx="2819160" cy="2819160"/>
            </a:xfrm>
            <a:prstGeom prst="ellipse">
              <a:avLst/>
            </a:prstGeom>
            <a:gradFill rotWithShape="0">
              <a:gsLst>
                <a:gs pos="0">
                  <a:schemeClr val="accent5">
                    <a:alpha val="7000"/>
                  </a:schemeClr>
                </a:gs>
                <a:gs pos="36000">
                  <a:schemeClr val="accent5">
                    <a:alpha val="6000"/>
                  </a:schemeClr>
                </a:gs>
                <a:gs pos="69000">
                  <a:schemeClr val="accent5">
                    <a:alpha val="0"/>
                  </a:schemeClr>
                </a:gs>
              </a:gsLst>
              <a:lin ang="0"/>
            </a:gradFill>
            <a:ln>
              <a:noFill/>
            </a:ln>
            <a:effectLst>
              <a:outerShdw blurRad="3810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62" name="CustomShape 7"/>
            <p:cNvSpPr/>
            <p:nvPr/>
          </p:nvSpPr>
          <p:spPr>
            <a:xfrm>
              <a:off x="7999560" y="8640"/>
              <a:ext cx="1599840" cy="1599840"/>
            </a:xfrm>
            <a:prstGeom prst="ellipse">
              <a:avLst/>
            </a:prstGeom>
            <a:gradFill rotWithShape="0">
              <a:gsLst>
                <a:gs pos="0">
                  <a:schemeClr val="accent5">
                    <a:alpha val="14000"/>
                  </a:schemeClr>
                </a:gs>
                <a:gs pos="36000">
                  <a:schemeClr val="accent5">
                    <a:alpha val="7000"/>
                  </a:schemeClr>
                </a:gs>
                <a:gs pos="73000">
                  <a:schemeClr val="accent5">
                    <a:alpha val="0"/>
                  </a:schemeClr>
                </a:gs>
              </a:gsLst>
              <a:lin ang="0"/>
            </a:gradFill>
            <a:ln>
              <a:noFill/>
            </a:ln>
            <a:effectLst>
              <a:outerShdw blurRad="3810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63" name="CustomShape 8"/>
            <p:cNvSpPr/>
            <p:nvPr/>
          </p:nvSpPr>
          <p:spPr>
            <a:xfrm rot="21010200">
              <a:off x="8490960" y="1797480"/>
              <a:ext cx="3299040" cy="440640"/>
            </a:xfrm>
            <a:custGeom>
              <a:avLst/>
              <a:gdLst/>
              <a:ah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tyle>
            <a:lnRef idx="0"/>
            <a:fillRef idx="0"/>
            <a:effectRef idx="0"/>
            <a:fontRef idx="minor"/>
          </p:style>
        </p:sp>
        <p:sp>
          <p:nvSpPr>
            <p:cNvPr id="64" name="CustomShape 9"/>
            <p:cNvSpPr/>
            <p:nvPr/>
          </p:nvSpPr>
          <p:spPr>
            <a:xfrm>
              <a:off x="459360" y="1866240"/>
              <a:ext cx="11277360" cy="4533480"/>
            </a:xfrm>
            <a:custGeom>
              <a:avLst/>
              <a:gdLst/>
              <a:ahLst/>
              <a:rect l="l" t="t"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tyle>
            <a:lnRef idx="0"/>
            <a:fillRef idx="0"/>
            <a:effectRef idx="0"/>
            <a:fontRef idx="minor"/>
          </p:style>
        </p:sp>
        <p:sp>
          <p:nvSpPr>
            <p:cNvPr id="65" name="CustomShape 10"/>
            <p:cNvSpPr/>
            <p:nvPr/>
          </p:nvSpPr>
          <p:spPr>
            <a:xfrm>
              <a:off x="0" y="1440"/>
              <a:ext cx="12191760" cy="6856200"/>
            </a:xfrm>
            <a:custGeom>
              <a:avLst/>
              <a:gdLst/>
              <a:ahLst/>
              <a:rect l="l" t="t"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tyle>
            <a:lnRef idx="0"/>
            <a:fillRef idx="0"/>
            <a:effectRef idx="0"/>
            <a:fontRef idx="minor"/>
          </p:style>
        </p:sp>
      </p:grpSp>
      <p:sp>
        <p:nvSpPr>
          <p:cNvPr id="66" name="CustomShape 11" hidden="1"/>
          <p:cNvSpPr/>
          <p:nvPr/>
        </p:nvSpPr>
        <p:spPr>
          <a:xfrm>
            <a:off x="10437840" y="0"/>
            <a:ext cx="685440" cy="1142640"/>
          </a:xfrm>
          <a:prstGeom prst="rect">
            <a:avLst/>
          </a:prstGeom>
          <a:solidFill>
            <a:schemeClr val="accent1"/>
          </a:solidFill>
          <a:ln>
            <a:noFill/>
          </a:ln>
          <a:effectLst>
            <a:outerShdw blurRad="3810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grpSp>
        <p:nvGrpSpPr>
          <p:cNvPr id="67" name="Group 12"/>
          <p:cNvGrpSpPr/>
          <p:nvPr/>
        </p:nvGrpSpPr>
        <p:grpSpPr>
          <a:xfrm>
            <a:off x="0" y="0"/>
            <a:ext cx="12191760" cy="6857640"/>
            <a:chOff x="0" y="0"/>
            <a:chExt cx="12191760" cy="6857640"/>
          </a:xfrm>
        </p:grpSpPr>
        <p:sp>
          <p:nvSpPr>
            <p:cNvPr id="68" name="CustomShape 13"/>
            <p:cNvSpPr/>
            <p:nvPr/>
          </p:nvSpPr>
          <p:spPr>
            <a:xfrm>
              <a:off x="0" y="0"/>
              <a:ext cx="12191760" cy="6857640"/>
            </a:xfrm>
            <a:prstGeom prst="rect">
              <a:avLst/>
            </a:prstGeom>
            <a:blipFill rotWithShape="0">
              <a:blip r:embed="rId3"/>
              <a:stretch>
                <a:fillRect/>
              </a:stretch>
            </a:blipFill>
            <a:ln>
              <a:noFill/>
            </a:ln>
          </p:spPr>
          <p:style>
            <a:lnRef idx="2">
              <a:schemeClr val="accent1">
                <a:shade val="50000"/>
              </a:schemeClr>
            </a:lnRef>
            <a:fillRef idx="1">
              <a:schemeClr val="accent1"/>
            </a:fillRef>
            <a:effectRef idx="0">
              <a:schemeClr val="accent1"/>
            </a:effectRef>
            <a:fontRef idx="minor"/>
          </p:style>
        </p:sp>
        <p:sp>
          <p:nvSpPr>
            <p:cNvPr id="69" name="CustomShape 14"/>
            <p:cNvSpPr/>
            <p:nvPr/>
          </p:nvSpPr>
          <p:spPr>
            <a:xfrm>
              <a:off x="0" y="2666880"/>
              <a:ext cx="4190760" cy="4190760"/>
            </a:xfrm>
            <a:prstGeom prst="ellipse">
              <a:avLst/>
            </a:prstGeom>
            <a:gradFill rotWithShape="0">
              <a:gsLst>
                <a:gs pos="0">
                  <a:schemeClr val="accent5">
                    <a:alpha val="11000"/>
                  </a:schemeClr>
                </a:gs>
                <a:gs pos="36000">
                  <a:schemeClr val="accent5">
                    <a:alpha val="10000"/>
                  </a:schemeClr>
                </a:gs>
                <a:gs pos="75000">
                  <a:schemeClr val="accent5">
                    <a:alpha val="0"/>
                  </a:schemeClr>
                </a:gs>
              </a:gsLst>
              <a:lin ang="0"/>
            </a:gradFill>
            <a:ln>
              <a:noFill/>
            </a:ln>
            <a:effectLst>
              <a:outerShdw blurRad="3810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70" name="CustomShape 15"/>
            <p:cNvSpPr/>
            <p:nvPr/>
          </p:nvSpPr>
          <p:spPr>
            <a:xfrm>
              <a:off x="0" y="2895480"/>
              <a:ext cx="2361960" cy="2361960"/>
            </a:xfrm>
            <a:prstGeom prst="ellipse">
              <a:avLst/>
            </a:prstGeom>
            <a:gradFill rotWithShape="0">
              <a:gsLst>
                <a:gs pos="0">
                  <a:schemeClr val="accent5">
                    <a:alpha val="8000"/>
                  </a:schemeClr>
                </a:gs>
                <a:gs pos="36000">
                  <a:schemeClr val="accent5">
                    <a:alpha val="8000"/>
                  </a:schemeClr>
                </a:gs>
                <a:gs pos="72000">
                  <a:schemeClr val="accent5">
                    <a:alpha val="0"/>
                  </a:schemeClr>
                </a:gs>
              </a:gsLst>
              <a:lin ang="0"/>
            </a:gradFill>
            <a:ln>
              <a:noFill/>
            </a:ln>
            <a:effectLst>
              <a:outerShdw blurRad="3810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71" name="CustomShape 16"/>
            <p:cNvSpPr/>
            <p:nvPr/>
          </p:nvSpPr>
          <p:spPr>
            <a:xfrm>
              <a:off x="8609040" y="5867280"/>
              <a:ext cx="990360" cy="990360"/>
            </a:xfrm>
            <a:prstGeom prst="ellipse">
              <a:avLst/>
            </a:prstGeom>
            <a:gradFill rotWithShape="0">
              <a:gsLst>
                <a:gs pos="0">
                  <a:schemeClr val="accent5">
                    <a:alpha val="14000"/>
                  </a:schemeClr>
                </a:gs>
                <a:gs pos="36000">
                  <a:schemeClr val="accent5">
                    <a:alpha val="7000"/>
                  </a:schemeClr>
                </a:gs>
                <a:gs pos="66000">
                  <a:schemeClr val="accent5">
                    <a:alpha val="0"/>
                  </a:schemeClr>
                </a:gs>
              </a:gsLst>
              <a:lin ang="0"/>
            </a:gradFill>
            <a:ln>
              <a:noFill/>
            </a:ln>
            <a:effectLst>
              <a:outerShdw blurRad="3810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72" name="CustomShape 17"/>
            <p:cNvSpPr/>
            <p:nvPr/>
          </p:nvSpPr>
          <p:spPr>
            <a:xfrm>
              <a:off x="8609040" y="1676520"/>
              <a:ext cx="2819160" cy="2819160"/>
            </a:xfrm>
            <a:prstGeom prst="ellipse">
              <a:avLst/>
            </a:prstGeom>
            <a:gradFill rotWithShape="0">
              <a:gsLst>
                <a:gs pos="0">
                  <a:schemeClr val="accent5">
                    <a:alpha val="7000"/>
                  </a:schemeClr>
                </a:gs>
                <a:gs pos="36000">
                  <a:schemeClr val="accent5">
                    <a:alpha val="6000"/>
                  </a:schemeClr>
                </a:gs>
                <a:gs pos="69000">
                  <a:schemeClr val="accent5">
                    <a:alpha val="0"/>
                  </a:schemeClr>
                </a:gs>
              </a:gsLst>
              <a:lin ang="0"/>
            </a:gradFill>
            <a:ln>
              <a:noFill/>
            </a:ln>
            <a:effectLst>
              <a:outerShdw blurRad="3810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73" name="CustomShape 18"/>
            <p:cNvSpPr/>
            <p:nvPr/>
          </p:nvSpPr>
          <p:spPr>
            <a:xfrm>
              <a:off x="7999560" y="8640"/>
              <a:ext cx="1599840" cy="1599840"/>
            </a:xfrm>
            <a:prstGeom prst="ellipse">
              <a:avLst/>
            </a:prstGeom>
            <a:gradFill rotWithShape="0">
              <a:gsLst>
                <a:gs pos="0">
                  <a:schemeClr val="accent5">
                    <a:alpha val="14000"/>
                  </a:schemeClr>
                </a:gs>
                <a:gs pos="36000">
                  <a:schemeClr val="accent5">
                    <a:alpha val="7000"/>
                  </a:schemeClr>
                </a:gs>
                <a:gs pos="73000">
                  <a:schemeClr val="accent5">
                    <a:alpha val="0"/>
                  </a:schemeClr>
                </a:gs>
              </a:gsLst>
              <a:lin ang="0"/>
            </a:gradFill>
            <a:ln>
              <a:noFill/>
            </a:ln>
            <a:effectLst>
              <a:outerShdw blurRad="3810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74" name="CustomShape 19"/>
            <p:cNvSpPr/>
            <p:nvPr/>
          </p:nvSpPr>
          <p:spPr>
            <a:xfrm>
              <a:off x="6172200" y="402120"/>
              <a:ext cx="5596200" cy="6053400"/>
            </a:xfrm>
            <a:prstGeom prst="rect">
              <a:avLst/>
            </a:prstGeom>
            <a:solidFill>
              <a:schemeClr val="bg1"/>
            </a:solidFill>
            <a:ln>
              <a:noFill/>
            </a:ln>
            <a:effectLst>
              <a:outerShdw blurRad="3810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75" name="CustomShape 20"/>
            <p:cNvSpPr/>
            <p:nvPr/>
          </p:nvSpPr>
          <p:spPr>
            <a:xfrm rot="15922200">
              <a:off x="4203360" y="1826280"/>
              <a:ext cx="3299040" cy="440640"/>
            </a:xfrm>
            <a:custGeom>
              <a:avLst/>
              <a:gdLst/>
              <a:ah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tyle>
            <a:lnRef idx="0"/>
            <a:fillRef idx="0"/>
            <a:effectRef idx="0"/>
            <a:fontRef idx="minor"/>
          </p:style>
        </p:sp>
        <p:sp>
          <p:nvSpPr>
            <p:cNvPr id="76" name="CustomShape 21"/>
            <p:cNvSpPr/>
            <p:nvPr/>
          </p:nvSpPr>
          <p:spPr>
            <a:xfrm rot="16200000">
              <a:off x="3295080" y="2801880"/>
              <a:ext cx="6053400" cy="1254240"/>
            </a:xfrm>
            <a:custGeom>
              <a:avLst/>
              <a:gdLst/>
              <a:ah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tyle>
            <a:lnRef idx="0"/>
            <a:fillRef idx="0"/>
            <a:effectRef idx="0"/>
            <a:fontRef idx="minor"/>
          </p:style>
        </p:sp>
        <p:sp>
          <p:nvSpPr>
            <p:cNvPr id="77" name="CustomShape 22"/>
            <p:cNvSpPr/>
            <p:nvPr/>
          </p:nvSpPr>
          <p:spPr>
            <a:xfrm>
              <a:off x="0" y="1440"/>
              <a:ext cx="12191760" cy="6856200"/>
            </a:xfrm>
            <a:custGeom>
              <a:avLst/>
              <a:gdLst/>
              <a:ahLst/>
              <a:rect l="l" t="t"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tyle>
            <a:lnRef idx="0"/>
            <a:fillRef idx="0"/>
            <a:effectRef idx="0"/>
            <a:fontRef idx="minor"/>
          </p:style>
        </p:sp>
      </p:grpSp>
      <p:sp>
        <p:nvSpPr>
          <p:cNvPr id="78" name="PlaceHolder 23"/>
          <p:cNvSpPr>
            <a:spLocks noGrp="1"/>
          </p:cNvSpPr>
          <p:nvPr>
            <p:ph type="title"/>
          </p:nvPr>
        </p:nvSpPr>
        <p:spPr>
          <a:xfrm>
            <a:off x="1154880" y="1693440"/>
            <a:ext cx="3864600" cy="1735200"/>
          </a:xfrm>
          <a:prstGeom prst="rect">
            <a:avLst/>
          </a:prstGeom>
        </p:spPr>
        <p:txBody>
          <a:bodyPr anchor="b">
            <a:normAutofit/>
          </a:bodyPr>
          <a:p>
            <a:pPr>
              <a:lnSpc>
                <a:spcPct val="100000"/>
              </a:lnSpc>
            </a:pPr>
            <a:r>
              <a:rPr b="0" lang="sk-SK" sz="3600" spc="-1" strike="noStrike">
                <a:solidFill>
                  <a:srgbClr val="ebebeb"/>
                </a:solidFill>
                <a:latin typeface="Century Gothic"/>
              </a:rPr>
              <a:t>Upravte štýly predlohy textu</a:t>
            </a:r>
            <a:endParaRPr b="0" lang="sk-SK" sz="3600" spc="-1" strike="noStrike">
              <a:solidFill>
                <a:srgbClr val="000000"/>
              </a:solidFill>
              <a:latin typeface="Century Gothic"/>
            </a:endParaRPr>
          </a:p>
        </p:txBody>
      </p:sp>
      <p:sp>
        <p:nvSpPr>
          <p:cNvPr id="79" name="PlaceHolder 24"/>
          <p:cNvSpPr>
            <a:spLocks noGrp="1"/>
          </p:cNvSpPr>
          <p:nvPr>
            <p:ph type="body"/>
          </p:nvPr>
        </p:nvSpPr>
        <p:spPr>
          <a:xfrm>
            <a:off x="6548040" y="1143000"/>
            <a:ext cx="3226680" cy="4571640"/>
          </a:xfrm>
          <a:prstGeom prst="rect">
            <a:avLst/>
          </a:prstGeom>
        </p:spPr>
        <p:txBody>
          <a:bodyPr lIns="90000" rIns="90000" tIns="45000" bIns="45000">
            <a:normAutofit/>
          </a:bodyPr>
          <a:p>
            <a:pPr algn="ctr">
              <a:lnSpc>
                <a:spcPct val="100000"/>
              </a:lnSpc>
            </a:pPr>
            <a:r>
              <a:rPr b="0" lang="sk-SK" sz="1600" spc="-1" strike="noStrike">
                <a:solidFill>
                  <a:srgbClr val="000000"/>
                </a:solidFill>
                <a:latin typeface="Century Gothic"/>
              </a:rPr>
              <a:t>Ak chcete pridať obrázok, kliknite na ikonu</a:t>
            </a:r>
            <a:endParaRPr b="0" lang="sk-SK" sz="1600" spc="-1" strike="noStrike">
              <a:solidFill>
                <a:srgbClr val="404040"/>
              </a:solidFill>
              <a:latin typeface="Century Gothic"/>
            </a:endParaRPr>
          </a:p>
        </p:txBody>
      </p:sp>
      <p:sp>
        <p:nvSpPr>
          <p:cNvPr id="80" name="PlaceHolder 25"/>
          <p:cNvSpPr>
            <a:spLocks noGrp="1"/>
          </p:cNvSpPr>
          <p:nvPr>
            <p:ph type="body"/>
          </p:nvPr>
        </p:nvSpPr>
        <p:spPr>
          <a:xfrm>
            <a:off x="1154880" y="3657600"/>
            <a:ext cx="3858840" cy="1371240"/>
          </a:xfrm>
          <a:prstGeom prst="rect">
            <a:avLst/>
          </a:prstGeom>
        </p:spPr>
        <p:txBody>
          <a:bodyPr>
            <a:normAutofit/>
          </a:bodyPr>
          <a:p>
            <a:pPr>
              <a:lnSpc>
                <a:spcPct val="100000"/>
              </a:lnSpc>
              <a:spcBef>
                <a:spcPts val="1001"/>
              </a:spcBef>
            </a:pPr>
            <a:r>
              <a:rPr b="0" lang="sk-SK" sz="1400" spc="-1" strike="noStrike">
                <a:solidFill>
                  <a:srgbClr val="ef53a5"/>
                </a:solidFill>
                <a:latin typeface="Century Gothic"/>
              </a:rPr>
              <a:t>Upravte štýl predlohy textu.</a:t>
            </a:r>
            <a:endParaRPr b="0" lang="sk-SK" sz="1400" spc="-1" strike="noStrike">
              <a:solidFill>
                <a:srgbClr val="404040"/>
              </a:solidFill>
              <a:latin typeface="Century Gothic"/>
            </a:endParaRPr>
          </a:p>
        </p:txBody>
      </p:sp>
      <p:sp>
        <p:nvSpPr>
          <p:cNvPr id="81" name="PlaceHolder 26"/>
          <p:cNvSpPr>
            <a:spLocks noGrp="1"/>
          </p:cNvSpPr>
          <p:nvPr>
            <p:ph type="dt"/>
          </p:nvPr>
        </p:nvSpPr>
        <p:spPr>
          <a:xfrm>
            <a:off x="10653120" y="6391800"/>
            <a:ext cx="990360" cy="304560"/>
          </a:xfrm>
          <a:prstGeom prst="rect">
            <a:avLst/>
          </a:prstGeom>
        </p:spPr>
        <p:txBody>
          <a:bodyPr anchor="ctr"/>
          <a:p>
            <a:pPr algn="r">
              <a:lnSpc>
                <a:spcPct val="100000"/>
              </a:lnSpc>
            </a:pPr>
            <a:fld id="{F320014B-F37A-40BB-A77F-386AEE9B607E}" type="datetime">
              <a:rPr b="1" lang="sk-SK" sz="1000" spc="-1" strike="noStrike">
                <a:solidFill>
                  <a:srgbClr val="b31166"/>
                </a:solidFill>
                <a:latin typeface="Century Gothic"/>
              </a:rPr>
              <a:t>6. 4. 2020</a:t>
            </a:fld>
            <a:endParaRPr b="0" lang="sk-SK" sz="1000" spc="-1" strike="noStrike">
              <a:latin typeface="Times New Roman"/>
            </a:endParaRPr>
          </a:p>
        </p:txBody>
      </p:sp>
      <p:sp>
        <p:nvSpPr>
          <p:cNvPr id="82" name="PlaceHolder 27"/>
          <p:cNvSpPr>
            <a:spLocks noGrp="1"/>
          </p:cNvSpPr>
          <p:nvPr>
            <p:ph type="ftr"/>
          </p:nvPr>
        </p:nvSpPr>
        <p:spPr>
          <a:xfrm>
            <a:off x="561240" y="6391800"/>
            <a:ext cx="3859560" cy="304560"/>
          </a:xfrm>
          <a:prstGeom prst="rect">
            <a:avLst/>
          </a:prstGeom>
        </p:spPr>
        <p:txBody>
          <a:bodyPr anchor="ctr"/>
          <a:p>
            <a:endParaRPr b="0" lang="sk-SK" sz="2400" spc="-1" strike="noStrike">
              <a:latin typeface="Times New Roman"/>
            </a:endParaRPr>
          </a:p>
        </p:txBody>
      </p:sp>
      <p:sp>
        <p:nvSpPr>
          <p:cNvPr id="83" name="CustomShape 28"/>
          <p:cNvSpPr/>
          <p:nvPr/>
        </p:nvSpPr>
        <p:spPr>
          <a:xfrm>
            <a:off x="10437840" y="0"/>
            <a:ext cx="685440" cy="1142640"/>
          </a:xfrm>
          <a:prstGeom prst="rect">
            <a:avLst/>
          </a:prstGeom>
          <a:solidFill>
            <a:schemeClr val="accent1"/>
          </a:solidFill>
          <a:ln>
            <a:noFill/>
          </a:ln>
          <a:effectLst>
            <a:outerShdw blurRad="3810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84" name="PlaceHolder 29"/>
          <p:cNvSpPr>
            <a:spLocks noGrp="1"/>
          </p:cNvSpPr>
          <p:nvPr>
            <p:ph type="sldNum"/>
          </p:nvPr>
        </p:nvSpPr>
        <p:spPr>
          <a:xfrm>
            <a:off x="10352520" y="295560"/>
            <a:ext cx="837720" cy="767160"/>
          </a:xfrm>
          <a:prstGeom prst="rect">
            <a:avLst/>
          </a:prstGeom>
        </p:spPr>
        <p:txBody>
          <a:bodyPr anchor="b"/>
          <a:p>
            <a:pPr algn="ctr">
              <a:lnSpc>
                <a:spcPct val="100000"/>
              </a:lnSpc>
            </a:pPr>
            <a:fld id="{6FC49F4E-B0FA-43FF-8F4E-171D05A2CEA0}" type="slidenum">
              <a:rPr b="0" lang="sk-SK" sz="2800" spc="-1" strike="noStrike">
                <a:solidFill>
                  <a:srgbClr val="ffffff"/>
                </a:solidFill>
                <a:latin typeface="Century Gothic"/>
              </a:rPr>
              <a:t>&lt;číslo&gt;</a:t>
            </a:fld>
            <a:endParaRPr b="0" lang="sk-SK" sz="28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121" name="Group 1"/>
          <p:cNvGrpSpPr/>
          <p:nvPr/>
        </p:nvGrpSpPr>
        <p:grpSpPr>
          <a:xfrm>
            <a:off x="0" y="0"/>
            <a:ext cx="12191760" cy="6857640"/>
            <a:chOff x="0" y="0"/>
            <a:chExt cx="12191760" cy="6857640"/>
          </a:xfrm>
        </p:grpSpPr>
        <p:sp>
          <p:nvSpPr>
            <p:cNvPr id="122" name="CustomShape 2"/>
            <p:cNvSpPr/>
            <p:nvPr/>
          </p:nvSpPr>
          <p:spPr>
            <a:xfrm>
              <a:off x="0" y="0"/>
              <a:ext cx="12191760" cy="6857640"/>
            </a:xfrm>
            <a:prstGeom prst="rect">
              <a:avLst/>
            </a:prstGeom>
            <a:blipFill rotWithShape="0">
              <a:blip r:embed="rId2"/>
              <a:stretch>
                <a:fillRect/>
              </a:stretch>
            </a:blipFill>
            <a:ln>
              <a:noFill/>
            </a:ln>
          </p:spPr>
          <p:style>
            <a:lnRef idx="2">
              <a:schemeClr val="accent1">
                <a:shade val="50000"/>
              </a:schemeClr>
            </a:lnRef>
            <a:fillRef idx="1">
              <a:schemeClr val="accent1"/>
            </a:fillRef>
            <a:effectRef idx="0">
              <a:schemeClr val="accent1"/>
            </a:effectRef>
            <a:fontRef idx="minor"/>
          </p:style>
        </p:sp>
        <p:sp>
          <p:nvSpPr>
            <p:cNvPr id="123" name="CustomShape 3"/>
            <p:cNvSpPr/>
            <p:nvPr/>
          </p:nvSpPr>
          <p:spPr>
            <a:xfrm>
              <a:off x="0" y="2666880"/>
              <a:ext cx="4190760" cy="4190760"/>
            </a:xfrm>
            <a:prstGeom prst="ellipse">
              <a:avLst/>
            </a:prstGeom>
            <a:gradFill rotWithShape="0">
              <a:gsLst>
                <a:gs pos="0">
                  <a:schemeClr val="accent5">
                    <a:alpha val="11000"/>
                  </a:schemeClr>
                </a:gs>
                <a:gs pos="36000">
                  <a:schemeClr val="accent5">
                    <a:alpha val="10000"/>
                  </a:schemeClr>
                </a:gs>
                <a:gs pos="75000">
                  <a:schemeClr val="accent5">
                    <a:alpha val="0"/>
                  </a:schemeClr>
                </a:gs>
              </a:gsLst>
              <a:lin ang="0"/>
            </a:gradFill>
            <a:ln>
              <a:noFill/>
            </a:ln>
            <a:effectLst>
              <a:outerShdw blurRad="3810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24" name="CustomShape 4"/>
            <p:cNvSpPr/>
            <p:nvPr/>
          </p:nvSpPr>
          <p:spPr>
            <a:xfrm>
              <a:off x="0" y="2895480"/>
              <a:ext cx="2361960" cy="2361960"/>
            </a:xfrm>
            <a:prstGeom prst="ellipse">
              <a:avLst/>
            </a:prstGeom>
            <a:gradFill rotWithShape="0">
              <a:gsLst>
                <a:gs pos="0">
                  <a:schemeClr val="accent5">
                    <a:alpha val="8000"/>
                  </a:schemeClr>
                </a:gs>
                <a:gs pos="36000">
                  <a:schemeClr val="accent5">
                    <a:alpha val="8000"/>
                  </a:schemeClr>
                </a:gs>
                <a:gs pos="72000">
                  <a:schemeClr val="accent5">
                    <a:alpha val="0"/>
                  </a:schemeClr>
                </a:gs>
              </a:gsLst>
              <a:lin ang="0"/>
            </a:gradFill>
            <a:ln>
              <a:noFill/>
            </a:ln>
            <a:effectLst>
              <a:outerShdw blurRad="3810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25" name="CustomShape 5"/>
            <p:cNvSpPr/>
            <p:nvPr/>
          </p:nvSpPr>
          <p:spPr>
            <a:xfrm>
              <a:off x="8609040" y="5867280"/>
              <a:ext cx="990360" cy="990360"/>
            </a:xfrm>
            <a:prstGeom prst="ellipse">
              <a:avLst/>
            </a:prstGeom>
            <a:gradFill rotWithShape="0">
              <a:gsLst>
                <a:gs pos="0">
                  <a:schemeClr val="accent5">
                    <a:alpha val="14000"/>
                  </a:schemeClr>
                </a:gs>
                <a:gs pos="36000">
                  <a:schemeClr val="accent5">
                    <a:alpha val="7000"/>
                  </a:schemeClr>
                </a:gs>
                <a:gs pos="66000">
                  <a:schemeClr val="accent5">
                    <a:alpha val="0"/>
                  </a:schemeClr>
                </a:gs>
              </a:gsLst>
              <a:lin ang="0"/>
            </a:gradFill>
            <a:ln>
              <a:noFill/>
            </a:ln>
            <a:effectLst>
              <a:outerShdw blurRad="3810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26" name="CustomShape 6"/>
            <p:cNvSpPr/>
            <p:nvPr/>
          </p:nvSpPr>
          <p:spPr>
            <a:xfrm>
              <a:off x="8609040" y="1676520"/>
              <a:ext cx="2819160" cy="2819160"/>
            </a:xfrm>
            <a:prstGeom prst="ellipse">
              <a:avLst/>
            </a:prstGeom>
            <a:gradFill rotWithShape="0">
              <a:gsLst>
                <a:gs pos="0">
                  <a:schemeClr val="accent5">
                    <a:alpha val="7000"/>
                  </a:schemeClr>
                </a:gs>
                <a:gs pos="36000">
                  <a:schemeClr val="accent5">
                    <a:alpha val="6000"/>
                  </a:schemeClr>
                </a:gs>
                <a:gs pos="69000">
                  <a:schemeClr val="accent5">
                    <a:alpha val="0"/>
                  </a:schemeClr>
                </a:gs>
              </a:gsLst>
              <a:lin ang="0"/>
            </a:gradFill>
            <a:ln>
              <a:noFill/>
            </a:ln>
            <a:effectLst>
              <a:outerShdw blurRad="3810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27" name="CustomShape 7"/>
            <p:cNvSpPr/>
            <p:nvPr/>
          </p:nvSpPr>
          <p:spPr>
            <a:xfrm>
              <a:off x="7999560" y="8640"/>
              <a:ext cx="1599840" cy="1599840"/>
            </a:xfrm>
            <a:prstGeom prst="ellipse">
              <a:avLst/>
            </a:prstGeom>
            <a:gradFill rotWithShape="0">
              <a:gsLst>
                <a:gs pos="0">
                  <a:schemeClr val="accent5">
                    <a:alpha val="14000"/>
                  </a:schemeClr>
                </a:gs>
                <a:gs pos="36000">
                  <a:schemeClr val="accent5">
                    <a:alpha val="7000"/>
                  </a:schemeClr>
                </a:gs>
                <a:gs pos="73000">
                  <a:schemeClr val="accent5">
                    <a:alpha val="0"/>
                  </a:schemeClr>
                </a:gs>
              </a:gsLst>
              <a:lin ang="0"/>
            </a:gradFill>
            <a:ln>
              <a:noFill/>
            </a:ln>
            <a:effectLst>
              <a:outerShdw blurRad="3810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28" name="CustomShape 8"/>
            <p:cNvSpPr/>
            <p:nvPr/>
          </p:nvSpPr>
          <p:spPr>
            <a:xfrm rot="21010200">
              <a:off x="8490960" y="1797480"/>
              <a:ext cx="3299040" cy="440640"/>
            </a:xfrm>
            <a:custGeom>
              <a:avLst/>
              <a:gdLst/>
              <a:ah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tyle>
            <a:lnRef idx="0"/>
            <a:fillRef idx="0"/>
            <a:effectRef idx="0"/>
            <a:fontRef idx="minor"/>
          </p:style>
        </p:sp>
        <p:sp>
          <p:nvSpPr>
            <p:cNvPr id="129" name="CustomShape 9"/>
            <p:cNvSpPr/>
            <p:nvPr/>
          </p:nvSpPr>
          <p:spPr>
            <a:xfrm>
              <a:off x="459360" y="1866240"/>
              <a:ext cx="11277360" cy="4533480"/>
            </a:xfrm>
            <a:custGeom>
              <a:avLst/>
              <a:gdLst/>
              <a:ahLst/>
              <a:rect l="l" t="t"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tyle>
            <a:lnRef idx="0"/>
            <a:fillRef idx="0"/>
            <a:effectRef idx="0"/>
            <a:fontRef idx="minor"/>
          </p:style>
        </p:sp>
        <p:sp>
          <p:nvSpPr>
            <p:cNvPr id="130" name="CustomShape 10"/>
            <p:cNvSpPr/>
            <p:nvPr/>
          </p:nvSpPr>
          <p:spPr>
            <a:xfrm>
              <a:off x="0" y="1440"/>
              <a:ext cx="12191760" cy="6856200"/>
            </a:xfrm>
            <a:custGeom>
              <a:avLst/>
              <a:gdLst/>
              <a:ahLst/>
              <a:rect l="l" t="t"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tyle>
            <a:lnRef idx="0"/>
            <a:fillRef idx="0"/>
            <a:effectRef idx="0"/>
            <a:fontRef idx="minor"/>
          </p:style>
        </p:sp>
      </p:grpSp>
      <p:sp>
        <p:nvSpPr>
          <p:cNvPr id="131" name="CustomShape 11" hidden="1"/>
          <p:cNvSpPr/>
          <p:nvPr/>
        </p:nvSpPr>
        <p:spPr>
          <a:xfrm>
            <a:off x="10437840" y="0"/>
            <a:ext cx="685440" cy="1142640"/>
          </a:xfrm>
          <a:prstGeom prst="rect">
            <a:avLst/>
          </a:prstGeom>
          <a:solidFill>
            <a:schemeClr val="accent1"/>
          </a:solidFill>
          <a:ln>
            <a:noFill/>
          </a:ln>
          <a:effectLst>
            <a:outerShdw blurRad="3810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32" name="PlaceHolder 12"/>
          <p:cNvSpPr>
            <a:spLocks noGrp="1"/>
          </p:cNvSpPr>
          <p:nvPr>
            <p:ph type="dt"/>
          </p:nvPr>
        </p:nvSpPr>
        <p:spPr>
          <a:xfrm>
            <a:off x="10653120" y="6391800"/>
            <a:ext cx="990360" cy="304560"/>
          </a:xfrm>
          <a:prstGeom prst="rect">
            <a:avLst/>
          </a:prstGeom>
        </p:spPr>
        <p:txBody>
          <a:bodyPr anchor="ctr"/>
          <a:p>
            <a:pPr algn="r">
              <a:lnSpc>
                <a:spcPct val="100000"/>
              </a:lnSpc>
            </a:pPr>
            <a:fld id="{3416AE47-C3D0-489A-9DD4-0782145E2311}" type="datetime">
              <a:rPr b="1" lang="sk-SK" sz="1000" spc="-1" strike="noStrike">
                <a:solidFill>
                  <a:srgbClr val="b31166"/>
                </a:solidFill>
                <a:latin typeface="Century Gothic"/>
              </a:rPr>
              <a:t>6. 4. 2020</a:t>
            </a:fld>
            <a:endParaRPr b="0" lang="sk-SK" sz="1000" spc="-1" strike="noStrike">
              <a:latin typeface="Times New Roman"/>
            </a:endParaRPr>
          </a:p>
        </p:txBody>
      </p:sp>
      <p:sp>
        <p:nvSpPr>
          <p:cNvPr id="133" name="PlaceHolder 13"/>
          <p:cNvSpPr>
            <a:spLocks noGrp="1"/>
          </p:cNvSpPr>
          <p:nvPr>
            <p:ph type="ftr"/>
          </p:nvPr>
        </p:nvSpPr>
        <p:spPr>
          <a:xfrm>
            <a:off x="561240" y="6391800"/>
            <a:ext cx="3859560" cy="304560"/>
          </a:xfrm>
          <a:prstGeom prst="rect">
            <a:avLst/>
          </a:prstGeom>
        </p:spPr>
        <p:txBody>
          <a:bodyPr anchor="ctr"/>
          <a:p>
            <a:endParaRPr b="0" lang="sk-SK" sz="2400" spc="-1" strike="noStrike">
              <a:latin typeface="Times New Roman"/>
            </a:endParaRPr>
          </a:p>
        </p:txBody>
      </p:sp>
      <p:sp>
        <p:nvSpPr>
          <p:cNvPr id="134" name="CustomShape 14"/>
          <p:cNvSpPr/>
          <p:nvPr/>
        </p:nvSpPr>
        <p:spPr>
          <a:xfrm>
            <a:off x="10437840" y="0"/>
            <a:ext cx="685440" cy="1142640"/>
          </a:xfrm>
          <a:prstGeom prst="rect">
            <a:avLst/>
          </a:prstGeom>
          <a:solidFill>
            <a:schemeClr val="accent1"/>
          </a:solidFill>
          <a:ln>
            <a:noFill/>
          </a:ln>
          <a:effectLst>
            <a:outerShdw blurRad="3810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35" name="PlaceHolder 15"/>
          <p:cNvSpPr>
            <a:spLocks noGrp="1"/>
          </p:cNvSpPr>
          <p:nvPr>
            <p:ph type="sldNum"/>
          </p:nvPr>
        </p:nvSpPr>
        <p:spPr>
          <a:xfrm>
            <a:off x="10352520" y="295560"/>
            <a:ext cx="837720" cy="767160"/>
          </a:xfrm>
          <a:prstGeom prst="rect">
            <a:avLst/>
          </a:prstGeom>
        </p:spPr>
        <p:txBody>
          <a:bodyPr anchor="b"/>
          <a:p>
            <a:pPr algn="ctr">
              <a:lnSpc>
                <a:spcPct val="100000"/>
              </a:lnSpc>
            </a:pPr>
            <a:fld id="{8FE5CB2B-AC8A-4A6F-BAD3-1098F53F5F7B}" type="slidenum">
              <a:rPr b="0" lang="sk-SK" sz="2800" spc="-1" strike="noStrike">
                <a:solidFill>
                  <a:srgbClr val="ffffff"/>
                </a:solidFill>
                <a:latin typeface="Century Gothic"/>
              </a:rPr>
              <a:t>&lt;číslo&gt;</a:t>
            </a:fld>
            <a:endParaRPr b="0" lang="sk-SK" sz="2800" spc="-1" strike="noStrike">
              <a:latin typeface="Times New Roman"/>
            </a:endParaRPr>
          </a:p>
        </p:txBody>
      </p:sp>
      <p:sp>
        <p:nvSpPr>
          <p:cNvPr id="136" name="PlaceHolder 16"/>
          <p:cNvSpPr>
            <a:spLocks noGrp="1"/>
          </p:cNvSpPr>
          <p:nvPr>
            <p:ph type="title"/>
          </p:nvPr>
        </p:nvSpPr>
        <p:spPr>
          <a:xfrm>
            <a:off x="609480" y="273600"/>
            <a:ext cx="10972440" cy="1144800"/>
          </a:xfrm>
          <a:prstGeom prst="rect">
            <a:avLst/>
          </a:prstGeom>
        </p:spPr>
        <p:txBody>
          <a:bodyPr lIns="0" rIns="0" tIns="0" bIns="0" anchor="ctr"/>
          <a:p>
            <a:r>
              <a:rPr b="0" lang="sk-SK" sz="1800" spc="-1" strike="noStrike">
                <a:solidFill>
                  <a:srgbClr val="000000"/>
                </a:solidFill>
                <a:latin typeface="Century Gothic"/>
              </a:rPr>
              <a:t>Kliknúť na úpravu formátu textu titulku</a:t>
            </a:r>
            <a:endParaRPr b="0" lang="sk-SK" sz="1800" spc="-1" strike="noStrike">
              <a:solidFill>
                <a:srgbClr val="000000"/>
              </a:solidFill>
              <a:latin typeface="Century Gothic"/>
            </a:endParaRPr>
          </a:p>
        </p:txBody>
      </p:sp>
      <p:sp>
        <p:nvSpPr>
          <p:cNvPr id="137" name="PlaceHolder 17"/>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sk-SK" sz="1800" spc="-1" strike="noStrike">
                <a:solidFill>
                  <a:srgbClr val="404040"/>
                </a:solidFill>
                <a:latin typeface="Century Gothic"/>
              </a:rPr>
              <a:t>Kliknúť na úpravu formátu textu osnovy</a:t>
            </a:r>
            <a:endParaRPr b="0" lang="sk-SK" sz="1800" spc="-1" strike="noStrike">
              <a:solidFill>
                <a:srgbClr val="404040"/>
              </a:solidFill>
              <a:latin typeface="Century Gothic"/>
            </a:endParaRPr>
          </a:p>
          <a:p>
            <a:pPr lvl="1" marL="864000" indent="-324000">
              <a:spcBef>
                <a:spcPts val="1134"/>
              </a:spcBef>
              <a:buClr>
                <a:srgbClr val="000000"/>
              </a:buClr>
              <a:buSzPct val="75000"/>
              <a:buFont typeface="Symbol" charset="2"/>
              <a:buChar char=""/>
            </a:pPr>
            <a:r>
              <a:rPr b="0" lang="sk-SK" sz="1400" spc="-1" strike="noStrike">
                <a:solidFill>
                  <a:srgbClr val="404040"/>
                </a:solidFill>
                <a:latin typeface="Century Gothic"/>
              </a:rPr>
              <a:t>Druhá úroveň</a:t>
            </a:r>
            <a:endParaRPr b="0" lang="sk-SK" sz="1400" spc="-1" strike="noStrike">
              <a:solidFill>
                <a:srgbClr val="404040"/>
              </a:solidFill>
              <a:latin typeface="Century Gothic"/>
            </a:endParaRPr>
          </a:p>
          <a:p>
            <a:pPr lvl="2" marL="1296000" indent="-288000">
              <a:spcBef>
                <a:spcPts val="850"/>
              </a:spcBef>
              <a:buClr>
                <a:srgbClr val="000000"/>
              </a:buClr>
              <a:buSzPct val="45000"/>
              <a:buFont typeface="Wingdings" charset="2"/>
              <a:buChar char=""/>
            </a:pPr>
            <a:r>
              <a:rPr b="0" lang="sk-SK" sz="1200" spc="-1" strike="noStrike">
                <a:solidFill>
                  <a:srgbClr val="404040"/>
                </a:solidFill>
                <a:latin typeface="Century Gothic"/>
              </a:rPr>
              <a:t>Tretia úroveň</a:t>
            </a:r>
            <a:endParaRPr b="0" lang="sk-SK" sz="1200" spc="-1" strike="noStrike">
              <a:solidFill>
                <a:srgbClr val="404040"/>
              </a:solidFill>
              <a:latin typeface="Century Gothic"/>
            </a:endParaRPr>
          </a:p>
          <a:p>
            <a:pPr lvl="3" marL="1728000" indent="-216000">
              <a:spcBef>
                <a:spcPts val="567"/>
              </a:spcBef>
              <a:buClr>
                <a:srgbClr val="000000"/>
              </a:buClr>
              <a:buSzPct val="75000"/>
              <a:buFont typeface="Symbol" charset="2"/>
              <a:buChar char=""/>
            </a:pPr>
            <a:r>
              <a:rPr b="0" lang="sk-SK" sz="1200" spc="-1" strike="noStrike">
                <a:solidFill>
                  <a:srgbClr val="404040"/>
                </a:solidFill>
                <a:latin typeface="Century Gothic"/>
              </a:rPr>
              <a:t>Štvrtá úroveň osnovy</a:t>
            </a:r>
            <a:endParaRPr b="0" lang="sk-SK" sz="1200" spc="-1" strike="noStrike">
              <a:solidFill>
                <a:srgbClr val="404040"/>
              </a:solidFill>
              <a:latin typeface="Century Gothic"/>
            </a:endParaRPr>
          </a:p>
          <a:p>
            <a:pPr lvl="4" marL="2160000" indent="-216000">
              <a:spcBef>
                <a:spcPts val="283"/>
              </a:spcBef>
              <a:buClr>
                <a:srgbClr val="000000"/>
              </a:buClr>
              <a:buSzPct val="45000"/>
              <a:buFont typeface="Wingdings" charset="2"/>
              <a:buChar char=""/>
            </a:pPr>
            <a:r>
              <a:rPr b="0" lang="sk-SK" sz="2000" spc="-1" strike="noStrike">
                <a:solidFill>
                  <a:srgbClr val="404040"/>
                </a:solidFill>
                <a:latin typeface="Century Gothic"/>
              </a:rPr>
              <a:t>Piata úroveň osnovy</a:t>
            </a:r>
            <a:endParaRPr b="0" lang="sk-SK" sz="2000" spc="-1" strike="noStrike">
              <a:solidFill>
                <a:srgbClr val="404040"/>
              </a:solidFill>
              <a:latin typeface="Century Gothic"/>
            </a:endParaRPr>
          </a:p>
          <a:p>
            <a:pPr lvl="5" marL="2592000" indent="-216000">
              <a:spcBef>
                <a:spcPts val="283"/>
              </a:spcBef>
              <a:buClr>
                <a:srgbClr val="000000"/>
              </a:buClr>
              <a:buSzPct val="45000"/>
              <a:buFont typeface="Wingdings" charset="2"/>
              <a:buChar char=""/>
            </a:pPr>
            <a:r>
              <a:rPr b="0" lang="sk-SK" sz="2000" spc="-1" strike="noStrike">
                <a:solidFill>
                  <a:srgbClr val="404040"/>
                </a:solidFill>
                <a:latin typeface="Century Gothic"/>
              </a:rPr>
              <a:t>Šiesta úroveň</a:t>
            </a:r>
            <a:endParaRPr b="0" lang="sk-SK" sz="2000" spc="-1" strike="noStrike">
              <a:solidFill>
                <a:srgbClr val="404040"/>
              </a:solidFill>
              <a:latin typeface="Century Gothic"/>
            </a:endParaRPr>
          </a:p>
          <a:p>
            <a:pPr lvl="6" marL="3024000" indent="-216000">
              <a:spcBef>
                <a:spcPts val="283"/>
              </a:spcBef>
              <a:buClr>
                <a:srgbClr val="000000"/>
              </a:buClr>
              <a:buSzPct val="45000"/>
              <a:buFont typeface="Wingdings" charset="2"/>
              <a:buChar char=""/>
            </a:pPr>
            <a:r>
              <a:rPr b="0" lang="sk-SK" sz="2000" spc="-1" strike="noStrike">
                <a:solidFill>
                  <a:srgbClr val="404040"/>
                </a:solidFill>
                <a:latin typeface="Century Gothic"/>
              </a:rPr>
              <a:t>Siedma úroveň</a:t>
            </a:r>
            <a:endParaRPr b="0" lang="sk-SK" sz="2000" spc="-1" strike="noStrike">
              <a:solidFill>
                <a:srgbClr val="404040"/>
              </a:solidFill>
              <a:latin typeface="Century Gothic"/>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6.tif"/><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tif"/><Relationship Id="rId3"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20.tif"/><Relationship Id="rId2" Type="http://schemas.openxmlformats.org/officeDocument/2006/relationships/image" Target="../media/image21.tif"/><Relationship Id="rId3"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png"/><Relationship Id="rId3" Type="http://schemas.openxmlformats.org/officeDocument/2006/relationships/image" Target="../media/image24.png"/><Relationship Id="rId4"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TextShape 1"/>
          <p:cNvSpPr txBox="1"/>
          <p:nvPr/>
        </p:nvSpPr>
        <p:spPr>
          <a:xfrm>
            <a:off x="1400760" y="1321920"/>
            <a:ext cx="8825400" cy="2677320"/>
          </a:xfrm>
          <a:prstGeom prst="rect">
            <a:avLst/>
          </a:prstGeom>
          <a:noFill/>
          <a:ln>
            <a:noFill/>
          </a:ln>
        </p:spPr>
        <p:txBody>
          <a:bodyPr anchor="b"/>
          <a:p>
            <a:pPr>
              <a:lnSpc>
                <a:spcPct val="100000"/>
              </a:lnSpc>
            </a:pPr>
            <a:r>
              <a:rPr b="0" lang="sk-SK" sz="7200" spc="-1" strike="noStrike">
                <a:solidFill>
                  <a:srgbClr val="ebebeb"/>
                </a:solidFill>
                <a:latin typeface="Century Gothic"/>
              </a:rPr>
              <a:t>Veľkonočné sviatky</a:t>
            </a:r>
            <a:endParaRPr b="0" lang="sk-SK" sz="7200" spc="-1" strike="noStrike">
              <a:solidFill>
                <a:srgbClr val="000000"/>
              </a:solidFill>
              <a:latin typeface="Century Gothic"/>
            </a:endParaRPr>
          </a:p>
        </p:txBody>
      </p:sp>
      <p:sp>
        <p:nvSpPr>
          <p:cNvPr id="175" name="TextShape 2"/>
          <p:cNvSpPr txBox="1"/>
          <p:nvPr/>
        </p:nvSpPr>
        <p:spPr>
          <a:xfrm>
            <a:off x="1154880" y="4777560"/>
            <a:ext cx="8825400" cy="861120"/>
          </a:xfrm>
          <a:prstGeom prst="rect">
            <a:avLst/>
          </a:prstGeom>
          <a:noFill/>
          <a:ln>
            <a:noFill/>
          </a:ln>
        </p:spPr>
        <p:txBody>
          <a:bodyPr>
            <a:normAutofit/>
          </a:bodyPr>
          <a:p>
            <a:pPr algn="ctr">
              <a:lnSpc>
                <a:spcPct val="100000"/>
              </a:lnSpc>
              <a:spcBef>
                <a:spcPts val="1001"/>
              </a:spcBef>
            </a:pPr>
            <a:r>
              <a:rPr b="1" lang="sk-SK" sz="2800" spc="-1" strike="noStrike" cap="all">
                <a:solidFill>
                  <a:srgbClr val="ef53a5"/>
                </a:solidFill>
                <a:latin typeface="Century Gothic"/>
              </a:rPr>
              <a:t>AKo slávime  veľkonočné trojdnie</a:t>
            </a:r>
            <a:endParaRPr b="0" lang="sk-SK" sz="2800" spc="-1" strike="noStrike">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TextShape 1"/>
          <p:cNvSpPr txBox="1"/>
          <p:nvPr/>
        </p:nvSpPr>
        <p:spPr>
          <a:xfrm>
            <a:off x="1515240" y="1066320"/>
            <a:ext cx="10185120" cy="566280"/>
          </a:xfrm>
          <a:prstGeom prst="rect">
            <a:avLst/>
          </a:prstGeom>
          <a:noFill/>
          <a:ln>
            <a:noFill/>
          </a:ln>
        </p:spPr>
        <p:txBody>
          <a:bodyPr anchor="ctr"/>
          <a:p>
            <a:pPr>
              <a:lnSpc>
                <a:spcPct val="100000"/>
              </a:lnSpc>
            </a:pPr>
            <a:r>
              <a:rPr b="1" lang="sk-SK" sz="19900" spc="-1" strike="noStrike">
                <a:solidFill>
                  <a:srgbClr val="590833"/>
                </a:solidFill>
                <a:latin typeface="Baskerville Old Face"/>
              </a:rPr>
              <a:t>Aleluja!</a:t>
            </a:r>
            <a:endParaRPr b="0" lang="sk-SK" sz="19900" spc="-1" strike="noStrike">
              <a:solidFill>
                <a:srgbClr val="000000"/>
              </a:solidFill>
              <a:latin typeface="Century Gothic"/>
            </a:endParaRPr>
          </a:p>
        </p:txBody>
      </p:sp>
      <p:pic>
        <p:nvPicPr>
          <p:cNvPr id="212" name="Zástupný symbol obrázka 7" descr=""/>
          <p:cNvPicPr/>
          <p:nvPr/>
        </p:nvPicPr>
        <p:blipFill>
          <a:blip r:embed="rId1"/>
          <a:srcRect l="0" t="23896" r="0" b="23896"/>
          <a:stretch/>
        </p:blipFill>
        <p:spPr>
          <a:xfrm>
            <a:off x="846000" y="2811600"/>
            <a:ext cx="9982080" cy="3878280"/>
          </a:xfrm>
          <a:prstGeom prst="rect">
            <a:avLst/>
          </a:prstGeom>
          <a:ln>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6" name="Zástupný symbol obrázka 4" descr=""/>
          <p:cNvPicPr/>
          <p:nvPr/>
        </p:nvPicPr>
        <p:blipFill>
          <a:blip r:embed="rId1"/>
          <a:srcRect l="2949" t="0" r="2949" b="0"/>
          <a:stretch/>
        </p:blipFill>
        <p:spPr>
          <a:xfrm>
            <a:off x="7110360" y="1859400"/>
            <a:ext cx="3226680" cy="4571640"/>
          </a:xfrm>
          <a:prstGeom prst="rect">
            <a:avLst/>
          </a:prstGeom>
          <a:ln>
            <a:noFill/>
          </a:ln>
          <a:effectLst>
            <a:outerShdw algn="tl" blurRad="50800" dir="5400000" dist="50760" rotWithShape="0">
              <a:srgbClr val="000000">
                <a:alpha val="43000"/>
              </a:srgbClr>
            </a:outerShdw>
          </a:effectLst>
        </p:spPr>
      </p:pic>
      <p:sp>
        <p:nvSpPr>
          <p:cNvPr id="177" name="TextShape 1"/>
          <p:cNvSpPr txBox="1"/>
          <p:nvPr/>
        </p:nvSpPr>
        <p:spPr>
          <a:xfrm>
            <a:off x="5918040" y="123840"/>
            <a:ext cx="3864600" cy="1735200"/>
          </a:xfrm>
          <a:prstGeom prst="rect">
            <a:avLst/>
          </a:prstGeom>
          <a:noFill/>
          <a:ln>
            <a:noFill/>
          </a:ln>
        </p:spPr>
        <p:txBody>
          <a:bodyPr anchor="b">
            <a:normAutofit/>
          </a:bodyPr>
          <a:p>
            <a:pPr>
              <a:lnSpc>
                <a:spcPct val="100000"/>
              </a:lnSpc>
            </a:pPr>
            <a:r>
              <a:rPr b="1" lang="sk-SK" sz="4400" spc="-1" strike="noStrike">
                <a:solidFill>
                  <a:srgbClr val="590833"/>
                </a:solidFill>
                <a:latin typeface="Century Gothic"/>
              </a:rPr>
              <a:t>Veľkonočné trojdnie</a:t>
            </a:r>
            <a:endParaRPr b="0" lang="sk-SK" sz="4400" spc="-1" strike="noStrike">
              <a:solidFill>
                <a:srgbClr val="000000"/>
              </a:solidFill>
              <a:latin typeface="Century Gothic"/>
            </a:endParaRPr>
          </a:p>
        </p:txBody>
      </p:sp>
      <p:sp>
        <p:nvSpPr>
          <p:cNvPr id="178" name="TextShape 2"/>
          <p:cNvSpPr txBox="1"/>
          <p:nvPr/>
        </p:nvSpPr>
        <p:spPr>
          <a:xfrm>
            <a:off x="772920" y="1143000"/>
            <a:ext cx="4590360" cy="5035680"/>
          </a:xfrm>
          <a:prstGeom prst="rect">
            <a:avLst/>
          </a:prstGeom>
          <a:noFill/>
          <a:ln>
            <a:noFill/>
          </a:ln>
        </p:spPr>
        <p:txBody>
          <a:bodyPr/>
          <a:p>
            <a:pPr>
              <a:lnSpc>
                <a:spcPct val="100000"/>
              </a:lnSpc>
              <a:spcBef>
                <a:spcPts val="1001"/>
              </a:spcBef>
            </a:pPr>
            <a:r>
              <a:rPr b="1" lang="sk-SK" sz="2000" spc="-1" strike="noStrike">
                <a:solidFill>
                  <a:srgbClr val="ebebeb"/>
                </a:solidFill>
                <a:latin typeface="Century Gothic"/>
              </a:rPr>
              <a:t>Veľké tajomstvá nášho vykúpenia slávime od sv. omše zvanou „Pánovou večerou“ vo štvrtok večer až po vešpery veľkonočnej nedele. Veľkonočné trojdnie neznamená tri dni príprav na Veľkú noc, ale označuje jednu veľkú noc slávenú počas troch dní, Veľkú noc vo svojej celistvosti, ako prechod od umučenia cez smrť a pochovanie až k vzkrieseniu. Ide o jedno jediné tajomstvo slávené v troch aktoch v priebehu troch dní.</a:t>
            </a:r>
            <a:endParaRPr b="0" lang="sk-SK" sz="2000" spc="-1" strike="noStrike">
              <a:solidFill>
                <a:srgbClr val="404040"/>
              </a:solidFill>
              <a:latin typeface="Century Gothic"/>
            </a:endParaRPr>
          </a:p>
        </p:txBody>
      </p:sp>
    </p:spTree>
  </p:cSld>
  <mc:AlternateContent>
    <mc:Choice Requires="p14">
      <p:transition spd="slow" p14:dur="2000"/>
    </mc:Choice>
    <mc:Fallback>
      <p:transition spd="slow"/>
    </mc:Fallback>
  </mc:AlternateContent>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9" name="Obrázok 9" descr=""/>
          <p:cNvPicPr/>
          <p:nvPr/>
        </p:nvPicPr>
        <p:blipFill>
          <a:blip r:embed="rId1"/>
          <a:stretch/>
        </p:blipFill>
        <p:spPr>
          <a:xfrm>
            <a:off x="5445360" y="3166200"/>
            <a:ext cx="4818600" cy="3348720"/>
          </a:xfrm>
          <a:prstGeom prst="rect">
            <a:avLst/>
          </a:prstGeom>
          <a:ln>
            <a:noFill/>
          </a:ln>
        </p:spPr>
      </p:pic>
      <p:sp>
        <p:nvSpPr>
          <p:cNvPr id="180" name="TextShape 1"/>
          <p:cNvSpPr txBox="1"/>
          <p:nvPr/>
        </p:nvSpPr>
        <p:spPr>
          <a:xfrm>
            <a:off x="1236960" y="573120"/>
            <a:ext cx="3864600" cy="845640"/>
          </a:xfrm>
          <a:prstGeom prst="rect">
            <a:avLst/>
          </a:prstGeom>
          <a:noFill/>
          <a:ln>
            <a:noFill/>
          </a:ln>
        </p:spPr>
        <p:txBody>
          <a:bodyPr anchor="b">
            <a:normAutofit fontScale="40000"/>
          </a:bodyPr>
          <a:p>
            <a:pPr>
              <a:lnSpc>
                <a:spcPct val="100000"/>
              </a:lnSpc>
            </a:pPr>
            <a:r>
              <a:rPr b="1" lang="sk-SK" sz="4400" spc="-1" strike="noStrike">
                <a:solidFill>
                  <a:srgbClr val="ebebeb"/>
                </a:solidFill>
                <a:latin typeface="Century Gothic"/>
              </a:rPr>
              <a:t>Zelený štvrtok</a:t>
            </a:r>
            <a:endParaRPr b="0" lang="sk-SK" sz="4400" spc="-1" strike="noStrike">
              <a:solidFill>
                <a:srgbClr val="000000"/>
              </a:solidFill>
              <a:latin typeface="Century Gothic"/>
            </a:endParaRPr>
          </a:p>
        </p:txBody>
      </p:sp>
      <p:sp>
        <p:nvSpPr>
          <p:cNvPr id="181" name="TextShape 2"/>
          <p:cNvSpPr txBox="1"/>
          <p:nvPr/>
        </p:nvSpPr>
        <p:spPr>
          <a:xfrm>
            <a:off x="777960" y="1542600"/>
            <a:ext cx="4571640" cy="4230000"/>
          </a:xfrm>
          <a:prstGeom prst="rect">
            <a:avLst/>
          </a:prstGeom>
          <a:noFill/>
          <a:ln>
            <a:noFill/>
          </a:ln>
        </p:spPr>
        <p:txBody>
          <a:bodyPr/>
          <a:p>
            <a:pPr>
              <a:lnSpc>
                <a:spcPct val="100000"/>
              </a:lnSpc>
              <a:spcBef>
                <a:spcPts val="1001"/>
              </a:spcBef>
            </a:pPr>
            <a:r>
              <a:rPr b="1" lang="sk-SK" sz="2400" spc="-1" strike="noStrike">
                <a:solidFill>
                  <a:srgbClr val="ebebeb"/>
                </a:solidFill>
                <a:latin typeface="Century Gothic"/>
              </a:rPr>
              <a:t>Vo štvrtok večer slávil Ježiš poslednú večeru so svojimi učeníkmi. V tento večer ustanovil dve sviatosti: kňazstva a eucharistie, resp. premenil chlieb a víno na svoje telo a krv. Súčasne takto odovzdal apoštolom kňazskú moc so slovami: „Toto robte na moju pamiatku.“</a:t>
            </a:r>
            <a:endParaRPr b="0" lang="sk-SK" sz="2400" spc="-1" strike="noStrike">
              <a:solidFill>
                <a:srgbClr val="404040"/>
              </a:solidFill>
              <a:latin typeface="Century Gothic"/>
            </a:endParaRPr>
          </a:p>
        </p:txBody>
      </p:sp>
      <p:pic>
        <p:nvPicPr>
          <p:cNvPr id="182" name="Zástupný symbol obrázka 8" descr=""/>
          <p:cNvPicPr/>
          <p:nvPr/>
        </p:nvPicPr>
        <p:blipFill>
          <a:blip r:embed="rId2"/>
          <a:srcRect l="97227" t="0" r="97227" b="0"/>
          <a:stretch/>
        </p:blipFill>
        <p:spPr>
          <a:xfrm>
            <a:off x="6933240" y="354960"/>
            <a:ext cx="4611600" cy="3177720"/>
          </a:xfrm>
          <a:prstGeom prst="rect">
            <a:avLst/>
          </a:prstGeom>
          <a:ln>
            <a:noFill/>
          </a:ln>
          <a:effectLst>
            <a:outerShdw algn="tl" blurRad="50800" dir="5400000" dist="50760" rotWithShape="0">
              <a:srgbClr val="000000">
                <a:alpha val="43000"/>
              </a:srgbClr>
            </a:outerShdw>
          </a:effectLst>
        </p:spPr>
      </p:pic>
    </p:spTree>
  </p:cSld>
  <mc:AlternateContent>
    <mc:Choice Requires="p14">
      <p:transition spd="slow" p14:dur="2000"/>
    </mc:Choice>
    <mc:Fallback>
      <p:transition spd="slow"/>
    </mc:Fallback>
  </mc:AlternateContent>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3" name="Obrázok 7" descr=""/>
          <p:cNvPicPr/>
          <p:nvPr/>
        </p:nvPicPr>
        <p:blipFill>
          <a:blip r:embed="rId1"/>
          <a:stretch/>
        </p:blipFill>
        <p:spPr>
          <a:xfrm>
            <a:off x="6221880" y="2981880"/>
            <a:ext cx="5714640" cy="3809520"/>
          </a:xfrm>
          <a:prstGeom prst="rect">
            <a:avLst/>
          </a:prstGeom>
          <a:ln>
            <a:noFill/>
          </a:ln>
        </p:spPr>
      </p:pic>
      <p:sp>
        <p:nvSpPr>
          <p:cNvPr id="184" name="TextShape 1"/>
          <p:cNvSpPr txBox="1"/>
          <p:nvPr/>
        </p:nvSpPr>
        <p:spPr>
          <a:xfrm>
            <a:off x="3087360" y="5947560"/>
            <a:ext cx="7475400" cy="774000"/>
          </a:xfrm>
          <a:prstGeom prst="rect">
            <a:avLst/>
          </a:prstGeom>
          <a:noFill/>
          <a:ln>
            <a:noFill/>
          </a:ln>
        </p:spPr>
        <p:txBody>
          <a:bodyPr anchor="b">
            <a:normAutofit/>
          </a:bodyPr>
          <a:p>
            <a:pPr>
              <a:lnSpc>
                <a:spcPct val="100000"/>
              </a:lnSpc>
            </a:pPr>
            <a:r>
              <a:rPr b="1" lang="sk-SK" sz="3600" spc="-1" strike="noStrike">
                <a:solidFill>
                  <a:srgbClr val="590833"/>
                </a:solidFill>
                <a:latin typeface="Century Gothic"/>
              </a:rPr>
              <a:t>Toto robte na moju pamiatku...</a:t>
            </a:r>
            <a:endParaRPr b="0" lang="sk-SK" sz="3600" spc="-1" strike="noStrike">
              <a:solidFill>
                <a:srgbClr val="000000"/>
              </a:solidFill>
              <a:latin typeface="Century Gothic"/>
            </a:endParaRPr>
          </a:p>
        </p:txBody>
      </p:sp>
      <p:pic>
        <p:nvPicPr>
          <p:cNvPr id="185" name="Zástupný symbol obrázka 4" descr=""/>
          <p:cNvPicPr/>
          <p:nvPr/>
        </p:nvPicPr>
        <p:blipFill>
          <a:blip r:embed="rId2"/>
          <a:srcRect l="56" t="0" r="56" b="0"/>
          <a:stretch/>
        </p:blipFill>
        <p:spPr>
          <a:xfrm>
            <a:off x="6548040" y="1156680"/>
            <a:ext cx="3226680" cy="4571640"/>
          </a:xfrm>
          <a:prstGeom prst="rect">
            <a:avLst/>
          </a:prstGeom>
          <a:ln>
            <a:noFill/>
          </a:ln>
          <a:effectLst>
            <a:outerShdw algn="tl" blurRad="50800" dir="5400000" dist="50760" rotWithShape="0">
              <a:srgbClr val="000000">
                <a:alpha val="43000"/>
              </a:srgbClr>
            </a:outerShdw>
          </a:effectLst>
        </p:spPr>
      </p:pic>
      <p:sp>
        <p:nvSpPr>
          <p:cNvPr id="186" name="TextShape 2"/>
          <p:cNvSpPr txBox="1"/>
          <p:nvPr/>
        </p:nvSpPr>
        <p:spPr>
          <a:xfrm>
            <a:off x="775800" y="698040"/>
            <a:ext cx="4622760" cy="5649840"/>
          </a:xfrm>
          <a:prstGeom prst="rect">
            <a:avLst/>
          </a:prstGeom>
          <a:noFill/>
          <a:ln>
            <a:noFill/>
          </a:ln>
        </p:spPr>
        <p:txBody>
          <a:bodyPr/>
          <a:p>
            <a:pPr>
              <a:lnSpc>
                <a:spcPct val="100000"/>
              </a:lnSpc>
              <a:spcBef>
                <a:spcPts val="1001"/>
              </a:spcBef>
            </a:pPr>
            <a:r>
              <a:rPr b="1" lang="sk-SK" sz="2200" spc="-1" strike="noStrike">
                <a:solidFill>
                  <a:srgbClr val="ebebeb"/>
                </a:solidFill>
                <a:latin typeface="Century Gothic"/>
              </a:rPr>
              <a:t>Podstatou Zeleného štvrtka je spomienka na ustanovenie Sviatosti Oltárnej i sviatosti kňazstva. Na Zelený štvrtok predpoludním biskupi slúžia sväté omše so všetkými kňazmi svojich diecéz, táto svätá omša sa nazýva Missa chrismatis. Pri omšiach posväcujú tri druhy oleja: krizmu, olej katechumenov a olej chorých. Olej je znamením sily. V liturgii sa olej používa pri krste, birmovaní, sviatosti pomazania chorých a pri vysvätení kňazov.</a:t>
            </a:r>
            <a:endParaRPr b="0" lang="sk-SK" sz="2200" spc="-1" strike="noStrike">
              <a:solidFill>
                <a:srgbClr val="404040"/>
              </a:solidFill>
              <a:latin typeface="Century Gothic"/>
            </a:endParaRPr>
          </a:p>
        </p:txBody>
      </p:sp>
      <p:pic>
        <p:nvPicPr>
          <p:cNvPr id="187" name="Obrázok 6" descr=""/>
          <p:cNvPicPr/>
          <p:nvPr/>
        </p:nvPicPr>
        <p:blipFill>
          <a:blip r:embed="rId3"/>
          <a:stretch/>
        </p:blipFill>
        <p:spPr>
          <a:xfrm>
            <a:off x="5264640" y="460080"/>
            <a:ext cx="2896200" cy="3035520"/>
          </a:xfrm>
          <a:prstGeom prst="rect">
            <a:avLst/>
          </a:prstGeom>
          <a:ln>
            <a:noFill/>
          </a:ln>
        </p:spPr>
      </p:pic>
      <p:pic>
        <p:nvPicPr>
          <p:cNvPr id="188" name="Obrázok 2" descr=""/>
          <p:cNvPicPr/>
          <p:nvPr/>
        </p:nvPicPr>
        <p:blipFill>
          <a:blip r:embed="rId4"/>
          <a:stretch/>
        </p:blipFill>
        <p:spPr>
          <a:xfrm>
            <a:off x="8365680" y="460080"/>
            <a:ext cx="3652560" cy="2378160"/>
          </a:xfrm>
          <a:prstGeom prst="rect">
            <a:avLst/>
          </a:prstGeom>
          <a:ln>
            <a:noFill/>
          </a:ln>
        </p:spPr>
      </p:pic>
    </p:spTree>
  </p:cSld>
  <mc:AlternateContent>
    <mc:Choice Requires="p14">
      <p:transition spd="slow" p14:dur="2000"/>
    </mc:Choice>
    <mc:Fallback>
      <p:transition spd="slow"/>
    </mc:Fallback>
  </mc:AlternateContent>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TextShape 1"/>
          <p:cNvSpPr txBox="1"/>
          <p:nvPr/>
        </p:nvSpPr>
        <p:spPr>
          <a:xfrm>
            <a:off x="1003320" y="1607040"/>
            <a:ext cx="5847480" cy="2050200"/>
          </a:xfrm>
          <a:prstGeom prst="rect">
            <a:avLst/>
          </a:prstGeom>
          <a:noFill/>
          <a:ln>
            <a:noFill/>
          </a:ln>
        </p:spPr>
        <p:txBody>
          <a:bodyPr anchor="b">
            <a:normAutofit fontScale="59000"/>
          </a:bodyPr>
          <a:p>
            <a:pPr>
              <a:lnSpc>
                <a:spcPct val="100000"/>
              </a:lnSpc>
            </a:pPr>
            <a:r>
              <a:rPr b="0" lang="sk-SK" sz="3600" spc="-1" strike="noStrike">
                <a:solidFill>
                  <a:srgbClr val="ebebeb"/>
                </a:solidFill>
                <a:latin typeface="Century Gothic"/>
              </a:rPr>
              <a:t> </a:t>
            </a:r>
            <a:r>
              <a:rPr b="0" lang="sk-SK" sz="4400" spc="-1" strike="noStrike">
                <a:solidFill>
                  <a:srgbClr val="ef53a5"/>
                </a:solidFill>
                <a:latin typeface="Century Gothic"/>
              </a:rPr>
              <a:t>”</a:t>
            </a:r>
            <a:r>
              <a:rPr b="1" lang="sk-SK" sz="4400" spc="-1" strike="noStrike">
                <a:solidFill>
                  <a:srgbClr val="ef53a5"/>
                </a:solidFill>
                <a:latin typeface="Century Gothic"/>
              </a:rPr>
              <a:t>Bdejte a modlite sa, aby ste neprišli do pokušenia.”</a:t>
            </a:r>
            <a:br/>
            <a:endParaRPr b="0" lang="sk-SK" sz="4400" spc="-1" strike="noStrike">
              <a:solidFill>
                <a:srgbClr val="000000"/>
              </a:solidFill>
              <a:latin typeface="Century Gothic"/>
            </a:endParaRPr>
          </a:p>
        </p:txBody>
      </p:sp>
      <p:pic>
        <p:nvPicPr>
          <p:cNvPr id="190" name="Zástupný symbol obrázka 4" descr=""/>
          <p:cNvPicPr/>
          <p:nvPr/>
        </p:nvPicPr>
        <p:blipFill>
          <a:blip r:embed="rId1"/>
          <a:srcRect l="5421" t="0" r="5421" b="0"/>
          <a:stretch/>
        </p:blipFill>
        <p:spPr>
          <a:xfrm>
            <a:off x="7411320" y="534240"/>
            <a:ext cx="3907080" cy="5535360"/>
          </a:xfrm>
          <a:prstGeom prst="rect">
            <a:avLst/>
          </a:prstGeom>
          <a:ln>
            <a:noFill/>
          </a:ln>
          <a:effectLst>
            <a:outerShdw algn="tl" blurRad="50800" dir="5400000" dist="50760" rotWithShape="0">
              <a:srgbClr val="000000">
                <a:alpha val="43000"/>
              </a:srgbClr>
            </a:outerShdw>
          </a:effectLst>
        </p:spPr>
      </p:pic>
      <p:pic>
        <p:nvPicPr>
          <p:cNvPr id="191" name="Obrázok 5" descr=""/>
          <p:cNvPicPr/>
          <p:nvPr/>
        </p:nvPicPr>
        <p:blipFill>
          <a:blip r:embed="rId2"/>
          <a:stretch/>
        </p:blipFill>
        <p:spPr>
          <a:xfrm>
            <a:off x="2545560" y="4063320"/>
            <a:ext cx="4599000" cy="2794320"/>
          </a:xfrm>
          <a:prstGeom prst="rect">
            <a:avLst/>
          </a:prstGeom>
          <a:ln>
            <a:noFill/>
          </a:ln>
        </p:spPr>
      </p:pic>
      <p:sp>
        <p:nvSpPr>
          <p:cNvPr id="192" name="TextShape 2"/>
          <p:cNvSpPr txBox="1"/>
          <p:nvPr/>
        </p:nvSpPr>
        <p:spPr>
          <a:xfrm>
            <a:off x="1154880" y="3657600"/>
            <a:ext cx="3858840" cy="1371240"/>
          </a:xfrm>
          <a:prstGeom prst="rect">
            <a:avLst/>
          </a:prstGeom>
          <a:noFill/>
          <a:ln>
            <a:noFill/>
          </a:ln>
        </p:spPr>
        <p:txBody>
          <a:bodyPr/>
          <a:p>
            <a:endParaRPr b="0" lang="sk-SK" sz="1800" spc="-1" strike="noStrike">
              <a:solidFill>
                <a:srgbClr val="404040"/>
              </a:solidFill>
              <a:latin typeface="Century Gothic"/>
            </a:endParaRPr>
          </a:p>
        </p:txBody>
      </p:sp>
    </p:spTree>
  </p:cSld>
  <mc:AlternateContent>
    <mc:Choice Requires="p14">
      <p:transition spd="slow" p14:dur="2000"/>
    </mc:Choice>
    <mc:Fallback>
      <p:transition spd="slow"/>
    </mc:Fallback>
  </mc:AlternateContent>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TextShape 1"/>
          <p:cNvSpPr txBox="1"/>
          <p:nvPr/>
        </p:nvSpPr>
        <p:spPr>
          <a:xfrm>
            <a:off x="1149120" y="775080"/>
            <a:ext cx="3864600" cy="735480"/>
          </a:xfrm>
          <a:prstGeom prst="rect">
            <a:avLst/>
          </a:prstGeom>
          <a:noFill/>
          <a:ln>
            <a:noFill/>
          </a:ln>
        </p:spPr>
        <p:txBody>
          <a:bodyPr anchor="b"/>
          <a:p>
            <a:pPr>
              <a:lnSpc>
                <a:spcPct val="100000"/>
              </a:lnSpc>
            </a:pPr>
            <a:r>
              <a:rPr b="1" lang="sk-SK" sz="4400" spc="-1" strike="noStrike">
                <a:solidFill>
                  <a:srgbClr val="ebebeb"/>
                </a:solidFill>
                <a:latin typeface="Century Gothic"/>
              </a:rPr>
              <a:t>Veľký piatok </a:t>
            </a:r>
            <a:endParaRPr b="0" lang="sk-SK" sz="4400" spc="-1" strike="noStrike">
              <a:solidFill>
                <a:srgbClr val="000000"/>
              </a:solidFill>
              <a:latin typeface="Century Gothic"/>
            </a:endParaRPr>
          </a:p>
        </p:txBody>
      </p:sp>
      <p:pic>
        <p:nvPicPr>
          <p:cNvPr id="194" name="Zástupný symbol obrázka 4" descr=""/>
          <p:cNvPicPr/>
          <p:nvPr/>
        </p:nvPicPr>
        <p:blipFill>
          <a:blip r:embed="rId1"/>
          <a:srcRect l="56" t="0" r="56" b="0"/>
          <a:stretch/>
        </p:blipFill>
        <p:spPr>
          <a:xfrm>
            <a:off x="6548040" y="1143000"/>
            <a:ext cx="3226680" cy="4571640"/>
          </a:xfrm>
          <a:prstGeom prst="rect">
            <a:avLst/>
          </a:prstGeom>
          <a:ln>
            <a:noFill/>
          </a:ln>
          <a:effectLst>
            <a:outerShdw algn="tl" blurRad="50800" dir="5400000" dist="50760" rotWithShape="0">
              <a:srgbClr val="000000">
                <a:alpha val="43000"/>
              </a:srgbClr>
            </a:outerShdw>
          </a:effectLst>
        </p:spPr>
      </p:pic>
      <p:sp>
        <p:nvSpPr>
          <p:cNvPr id="195" name="TextShape 2"/>
          <p:cNvSpPr txBox="1"/>
          <p:nvPr/>
        </p:nvSpPr>
        <p:spPr>
          <a:xfrm>
            <a:off x="1154880" y="1510920"/>
            <a:ext cx="4344840" cy="4493520"/>
          </a:xfrm>
          <a:prstGeom prst="rect">
            <a:avLst/>
          </a:prstGeom>
          <a:noFill/>
          <a:ln>
            <a:noFill/>
          </a:ln>
        </p:spPr>
        <p:txBody>
          <a:bodyPr/>
          <a:p>
            <a:pPr>
              <a:lnSpc>
                <a:spcPct val="100000"/>
              </a:lnSpc>
              <a:spcBef>
                <a:spcPts val="1001"/>
              </a:spcBef>
            </a:pPr>
            <a:r>
              <a:rPr b="1" lang="sk-SK" sz="2400" spc="-1" strike="noStrike">
                <a:solidFill>
                  <a:srgbClr val="ffffff"/>
                </a:solidFill>
                <a:latin typeface="Century Gothic"/>
              </a:rPr>
              <a:t>„ </a:t>
            </a:r>
            <a:r>
              <a:rPr b="1" lang="sk-SK" sz="2400" spc="-1" strike="noStrike">
                <a:solidFill>
                  <a:srgbClr val="ffffff"/>
                </a:solidFill>
                <a:latin typeface="Century Gothic"/>
              </a:rPr>
              <a:t>Bolo už okolo dvanástej hodiny a nastala tma po celej zemi až do tretej hodiny popoludní.  Slnko sa zatmelo, chrámová opona sa roztrhla napoly  a Ježiš zvolal mocným hlasom:</a:t>
            </a:r>
            <a:r>
              <a:rPr b="1" i="1" lang="sk-SK" sz="2400" spc="-1" strike="noStrike">
                <a:solidFill>
                  <a:srgbClr val="ffffff"/>
                </a:solidFill>
                <a:latin typeface="Century Gothic"/>
              </a:rPr>
              <a:t> „Otče, do tvojich rúk porúčam svojho ducha."</a:t>
            </a:r>
            <a:r>
              <a:rPr b="1" lang="sk-SK" sz="2400" spc="-1" strike="noStrike">
                <a:solidFill>
                  <a:srgbClr val="ffffff"/>
                </a:solidFill>
                <a:latin typeface="Century Gothic"/>
              </a:rPr>
              <a:t> Po tých slovách vydýchol. „</a:t>
            </a:r>
            <a:endParaRPr b="0" lang="sk-SK" sz="2400" spc="-1" strike="noStrike">
              <a:solidFill>
                <a:srgbClr val="404040"/>
              </a:solidFill>
              <a:latin typeface="Century Gothic"/>
            </a:endParaRPr>
          </a:p>
        </p:txBody>
      </p:sp>
      <p:pic>
        <p:nvPicPr>
          <p:cNvPr id="196" name="Obrázok 5" descr=""/>
          <p:cNvPicPr/>
          <p:nvPr/>
        </p:nvPicPr>
        <p:blipFill>
          <a:blip r:embed="rId2"/>
          <a:stretch/>
        </p:blipFill>
        <p:spPr>
          <a:xfrm>
            <a:off x="7772400" y="1142640"/>
            <a:ext cx="3230640" cy="4572000"/>
          </a:xfrm>
          <a:prstGeom prst="rect">
            <a:avLst/>
          </a:prstGeom>
          <a:ln>
            <a:noFill/>
          </a:ln>
        </p:spPr>
      </p:pic>
      <p:pic>
        <p:nvPicPr>
          <p:cNvPr id="197" name="Obrázok 9" descr=""/>
          <p:cNvPicPr/>
          <p:nvPr/>
        </p:nvPicPr>
        <p:blipFill>
          <a:blip r:embed="rId3"/>
          <a:stretch/>
        </p:blipFill>
        <p:spPr>
          <a:xfrm>
            <a:off x="5500080" y="1036440"/>
            <a:ext cx="6373800" cy="4678200"/>
          </a:xfrm>
          <a:prstGeom prst="rect">
            <a:avLst/>
          </a:prstGeom>
          <a:ln>
            <a:noFill/>
          </a:ln>
        </p:spPr>
      </p:pic>
    </p:spTree>
  </p:cSld>
  <mc:AlternateContent>
    <mc:Choice Requires="p14">
      <p:transition spd="slow" p14:dur="2000"/>
    </mc:Choice>
    <mc:Fallback>
      <p:transition spd="slow"/>
    </mc:Fallback>
  </mc:AlternateContent>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TextShape 1"/>
          <p:cNvSpPr txBox="1"/>
          <p:nvPr/>
        </p:nvSpPr>
        <p:spPr>
          <a:xfrm>
            <a:off x="731880" y="3562920"/>
            <a:ext cx="2188440" cy="1735200"/>
          </a:xfrm>
          <a:prstGeom prst="rect">
            <a:avLst/>
          </a:prstGeom>
          <a:noFill/>
          <a:ln>
            <a:noFill/>
          </a:ln>
        </p:spPr>
        <p:txBody>
          <a:bodyPr anchor="b">
            <a:normAutofit/>
          </a:bodyPr>
          <a:p>
            <a:pPr>
              <a:lnSpc>
                <a:spcPct val="100000"/>
              </a:lnSpc>
            </a:pPr>
            <a:r>
              <a:rPr b="1" lang="sk-SK" sz="4000" spc="-1" strike="noStrike">
                <a:solidFill>
                  <a:srgbClr val="ebebeb"/>
                </a:solidFill>
                <a:latin typeface="Century Gothic"/>
              </a:rPr>
              <a:t>Poklona krížu</a:t>
            </a:r>
            <a:endParaRPr b="0" lang="sk-SK" sz="4000" spc="-1" strike="noStrike">
              <a:solidFill>
                <a:srgbClr val="000000"/>
              </a:solidFill>
              <a:latin typeface="Century Gothic"/>
            </a:endParaRPr>
          </a:p>
        </p:txBody>
      </p:sp>
      <p:pic>
        <p:nvPicPr>
          <p:cNvPr id="199" name="Zástupný symbol obrázka 4" descr=""/>
          <p:cNvPicPr/>
          <p:nvPr/>
        </p:nvPicPr>
        <p:blipFill>
          <a:blip r:embed="rId1"/>
          <a:srcRect l="2883" t="0" r="2883" b="0"/>
          <a:stretch/>
        </p:blipFill>
        <p:spPr>
          <a:xfrm>
            <a:off x="7433640" y="474840"/>
            <a:ext cx="3866400" cy="5477760"/>
          </a:xfrm>
          <a:prstGeom prst="rect">
            <a:avLst/>
          </a:prstGeom>
          <a:ln>
            <a:noFill/>
          </a:ln>
          <a:effectLst>
            <a:outerShdw algn="tl" blurRad="50800" dir="5400000" dist="50760" rotWithShape="0">
              <a:srgbClr val="000000">
                <a:alpha val="43000"/>
              </a:srgbClr>
            </a:outerShdw>
          </a:effectLst>
        </p:spPr>
      </p:pic>
      <p:sp>
        <p:nvSpPr>
          <p:cNvPr id="200" name="TextShape 2"/>
          <p:cNvSpPr txBox="1"/>
          <p:nvPr/>
        </p:nvSpPr>
        <p:spPr>
          <a:xfrm>
            <a:off x="910080" y="838080"/>
            <a:ext cx="6268320" cy="1553400"/>
          </a:xfrm>
          <a:prstGeom prst="rect">
            <a:avLst/>
          </a:prstGeom>
          <a:noFill/>
          <a:ln>
            <a:noFill/>
          </a:ln>
        </p:spPr>
        <p:txBody>
          <a:bodyPr/>
          <a:p>
            <a:pPr>
              <a:lnSpc>
                <a:spcPct val="100000"/>
              </a:lnSpc>
              <a:spcBef>
                <a:spcPts val="1001"/>
              </a:spcBef>
            </a:pPr>
            <a:r>
              <a:rPr b="1" lang="sk-SK" sz="2400" spc="-1" strike="noStrike">
                <a:solidFill>
                  <a:srgbClr val="ffff00"/>
                </a:solidFill>
                <a:latin typeface="Century Gothic"/>
              </a:rPr>
              <a:t>Veľký piatok je dňom Pánovho umučenia a smrti. V tento deň sa postíme, cez čo vyjadrujeme našu účasť na jeho obeti. Eucharistia sa neslávi, no v popoludňajších hodinách sa koná pripomienka Pánovho umučenia a smrti</a:t>
            </a:r>
            <a:r>
              <a:rPr b="1" lang="sk-SK" sz="2400" spc="-1" strike="noStrike">
                <a:solidFill>
                  <a:srgbClr val="000000"/>
                </a:solidFill>
                <a:latin typeface="Century Gothic"/>
              </a:rPr>
              <a:t>.</a:t>
            </a:r>
            <a:endParaRPr b="0" lang="sk-SK" sz="2400" spc="-1" strike="noStrike">
              <a:solidFill>
                <a:srgbClr val="404040"/>
              </a:solidFill>
              <a:latin typeface="Century Gothic"/>
            </a:endParaRPr>
          </a:p>
        </p:txBody>
      </p:sp>
      <p:pic>
        <p:nvPicPr>
          <p:cNvPr id="201" name="Obrázok 5" descr=""/>
          <p:cNvPicPr/>
          <p:nvPr/>
        </p:nvPicPr>
        <p:blipFill>
          <a:blip r:embed="rId2"/>
          <a:stretch/>
        </p:blipFill>
        <p:spPr>
          <a:xfrm>
            <a:off x="3270960" y="3214080"/>
            <a:ext cx="4433400" cy="3411360"/>
          </a:xfrm>
          <a:prstGeom prst="rect">
            <a:avLst/>
          </a:prstGeom>
          <a:ln>
            <a:noFill/>
          </a:ln>
        </p:spPr>
      </p:pic>
    </p:spTree>
  </p:cSld>
  <mc:AlternateContent>
    <mc:Choice Requires="p14">
      <p:transition spd="slow" p14:dur="2000"/>
    </mc:Choice>
    <mc:Fallback>
      <p:transition spd="slow"/>
    </mc:Fallback>
  </mc:AlternateContent>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2" name="Zástupný symbol obrázka 5" descr=""/>
          <p:cNvPicPr/>
          <p:nvPr/>
        </p:nvPicPr>
        <p:blipFill>
          <a:blip r:embed="rId1"/>
          <a:srcRect l="47875" t="0" r="47875" b="0"/>
          <a:stretch/>
        </p:blipFill>
        <p:spPr>
          <a:xfrm>
            <a:off x="7731000" y="3057120"/>
            <a:ext cx="4334400" cy="3606480"/>
          </a:xfrm>
          <a:prstGeom prst="rect">
            <a:avLst/>
          </a:prstGeom>
          <a:ln>
            <a:noFill/>
          </a:ln>
          <a:effectLst>
            <a:outerShdw algn="tl" blurRad="50800" dir="5400000" dist="50760" rotWithShape="0">
              <a:srgbClr val="000000">
                <a:alpha val="43000"/>
              </a:srgbClr>
            </a:outerShdw>
          </a:effectLst>
        </p:spPr>
      </p:pic>
      <p:sp>
        <p:nvSpPr>
          <p:cNvPr id="203" name="TextShape 1"/>
          <p:cNvSpPr txBox="1"/>
          <p:nvPr/>
        </p:nvSpPr>
        <p:spPr>
          <a:xfrm>
            <a:off x="936720" y="486000"/>
            <a:ext cx="3864600" cy="762840"/>
          </a:xfrm>
          <a:prstGeom prst="rect">
            <a:avLst/>
          </a:prstGeom>
          <a:noFill/>
          <a:ln>
            <a:noFill/>
          </a:ln>
        </p:spPr>
        <p:txBody>
          <a:bodyPr anchor="b">
            <a:normAutofit/>
          </a:bodyPr>
          <a:p>
            <a:pPr>
              <a:lnSpc>
                <a:spcPct val="100000"/>
              </a:lnSpc>
            </a:pPr>
            <a:r>
              <a:rPr b="1" lang="sk-SK" sz="4000" spc="-1" strike="noStrike">
                <a:solidFill>
                  <a:srgbClr val="ebebeb"/>
                </a:solidFill>
                <a:latin typeface="Century Gothic"/>
              </a:rPr>
              <a:t>Biela sobota</a:t>
            </a:r>
            <a:endParaRPr b="0" lang="sk-SK" sz="4000" spc="-1" strike="noStrike">
              <a:solidFill>
                <a:srgbClr val="000000"/>
              </a:solidFill>
              <a:latin typeface="Century Gothic"/>
            </a:endParaRPr>
          </a:p>
        </p:txBody>
      </p:sp>
      <p:sp>
        <p:nvSpPr>
          <p:cNvPr id="204" name="TextShape 2"/>
          <p:cNvSpPr txBox="1"/>
          <p:nvPr/>
        </p:nvSpPr>
        <p:spPr>
          <a:xfrm>
            <a:off x="3384720" y="1278000"/>
            <a:ext cx="4811400" cy="5022720"/>
          </a:xfrm>
          <a:prstGeom prst="rect">
            <a:avLst/>
          </a:prstGeom>
          <a:noFill/>
          <a:ln>
            <a:noFill/>
          </a:ln>
        </p:spPr>
        <p:txBody>
          <a:bodyPr>
            <a:normAutofit fontScale="15000"/>
          </a:bodyPr>
          <a:p>
            <a:pPr>
              <a:lnSpc>
                <a:spcPct val="100000"/>
              </a:lnSpc>
              <a:spcBef>
                <a:spcPts val="1001"/>
              </a:spcBef>
            </a:pPr>
            <a:r>
              <a:rPr b="1" lang="sk-SK" sz="3400" spc="-1" strike="noStrike">
                <a:solidFill>
                  <a:srgbClr val="f2bf89"/>
                </a:solidFill>
                <a:latin typeface="Century Gothic"/>
              </a:rPr>
              <a:t>„</a:t>
            </a:r>
            <a:r>
              <a:rPr b="1" lang="sk-SK" sz="3400" spc="-1" strike="noStrike">
                <a:solidFill>
                  <a:srgbClr val="f2bf89"/>
                </a:solidFill>
                <a:latin typeface="Century Gothic"/>
              </a:rPr>
              <a:t>Tu istý muž menom Jozef, člen rady, dobrý a spravodlivý človek z judejského mesta Arimatey, ktorý nesúhlasil s ich rozhodnutím ani činmi a očakával Božie kráľovstvo, zašiel k Pilátovi a poprosil o Ježišovo telo. </a:t>
            </a:r>
            <a:endParaRPr b="0" lang="sk-SK" sz="3400" spc="-1" strike="noStrike">
              <a:solidFill>
                <a:srgbClr val="404040"/>
              </a:solidFill>
              <a:latin typeface="Century Gothic"/>
            </a:endParaRPr>
          </a:p>
          <a:p>
            <a:pPr>
              <a:lnSpc>
                <a:spcPct val="100000"/>
              </a:lnSpc>
              <a:spcBef>
                <a:spcPts val="1001"/>
              </a:spcBef>
            </a:pPr>
            <a:r>
              <a:rPr b="1" lang="sk-SK" sz="3400" spc="-1" strike="noStrike">
                <a:solidFill>
                  <a:srgbClr val="f2bf89"/>
                </a:solidFill>
                <a:latin typeface="Century Gothic"/>
              </a:rPr>
              <a:t> </a:t>
            </a:r>
            <a:r>
              <a:rPr b="1" lang="sk-SK" sz="3400" spc="-1" strike="noStrike">
                <a:solidFill>
                  <a:srgbClr val="f2bf89"/>
                </a:solidFill>
                <a:latin typeface="Century Gothic"/>
              </a:rPr>
              <a:t>Keď ho sňal, zavinul ho do plátna a uložil do vytesaného hrobu, v ktorom ešte nik neležal. </a:t>
            </a:r>
            <a:endParaRPr b="0" lang="sk-SK" sz="3400" spc="-1" strike="noStrike">
              <a:solidFill>
                <a:srgbClr val="404040"/>
              </a:solidFill>
              <a:latin typeface="Century Gothic"/>
            </a:endParaRPr>
          </a:p>
          <a:p>
            <a:pPr>
              <a:lnSpc>
                <a:spcPct val="100000"/>
              </a:lnSpc>
              <a:spcBef>
                <a:spcPts val="1001"/>
              </a:spcBef>
            </a:pPr>
            <a:r>
              <a:rPr b="1" lang="sk-SK" sz="3400" spc="-1" strike="noStrike">
                <a:solidFill>
                  <a:srgbClr val="f2bf89"/>
                </a:solidFill>
                <a:latin typeface="Century Gothic"/>
              </a:rPr>
              <a:t> </a:t>
            </a:r>
            <a:r>
              <a:rPr b="1" lang="sk-SK" sz="3400" spc="-1" strike="noStrike">
                <a:solidFill>
                  <a:srgbClr val="f2bf89"/>
                </a:solidFill>
                <a:latin typeface="Century Gothic"/>
              </a:rPr>
              <a:t>Bol Prípravný deň a už sa začínala sobota.  Odprevádzali ho ženy, ktoré s ním prišli z Galiley. Pozreli si hrob aj to, ako uložili jeho telo. </a:t>
            </a:r>
            <a:endParaRPr b="0" lang="sk-SK" sz="3400" spc="-1" strike="noStrike">
              <a:solidFill>
                <a:srgbClr val="404040"/>
              </a:solidFill>
              <a:latin typeface="Century Gothic"/>
            </a:endParaRPr>
          </a:p>
          <a:p>
            <a:pPr>
              <a:lnSpc>
                <a:spcPct val="100000"/>
              </a:lnSpc>
              <a:spcBef>
                <a:spcPts val="1001"/>
              </a:spcBef>
            </a:pPr>
            <a:r>
              <a:rPr b="1" lang="sk-SK" sz="3400" spc="-1" strike="noStrike">
                <a:solidFill>
                  <a:srgbClr val="f2bf89"/>
                </a:solidFill>
                <a:latin typeface="Century Gothic"/>
              </a:rPr>
              <a:t>Potom sa vrátili domov a pripravili si voňavé oleje a masti. Ale v sobotu zachovali podľa prikázania pokoj.“</a:t>
            </a:r>
            <a:endParaRPr b="0" lang="sk-SK" sz="3400" spc="-1" strike="noStrike">
              <a:solidFill>
                <a:srgbClr val="404040"/>
              </a:solidFill>
              <a:latin typeface="Century Gothic"/>
            </a:endParaRPr>
          </a:p>
          <a:p>
            <a:pPr>
              <a:lnSpc>
                <a:spcPct val="100000"/>
              </a:lnSpc>
              <a:spcBef>
                <a:spcPts val="1001"/>
              </a:spcBef>
            </a:pPr>
            <a:br/>
            <a:endParaRPr b="0" lang="sk-SK" sz="3400" spc="-1" strike="noStrike">
              <a:solidFill>
                <a:srgbClr val="404040"/>
              </a:solidFill>
              <a:latin typeface="Century Gothic"/>
            </a:endParaRPr>
          </a:p>
        </p:txBody>
      </p:sp>
      <p:pic>
        <p:nvPicPr>
          <p:cNvPr id="205" name="Obrázok 6" descr=""/>
          <p:cNvPicPr/>
          <p:nvPr/>
        </p:nvPicPr>
        <p:blipFill>
          <a:blip r:embed="rId2"/>
          <a:stretch/>
        </p:blipFill>
        <p:spPr>
          <a:xfrm>
            <a:off x="580680" y="1837440"/>
            <a:ext cx="2571480" cy="4075560"/>
          </a:xfrm>
          <a:prstGeom prst="rect">
            <a:avLst/>
          </a:prstGeom>
          <a:ln>
            <a:noFill/>
          </a:ln>
        </p:spPr>
      </p:pic>
    </p:spTree>
  </p:cSld>
  <mc:AlternateContent>
    <mc:Choice Requires="p14">
      <p:transition spd="slow" p14:dur="2000"/>
    </mc:Choice>
    <mc:Fallback>
      <p:transition spd="slow"/>
    </mc:Fallback>
  </mc:AlternateContent>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6" name="Zástupný symbol obrázka 8" descr=""/>
          <p:cNvPicPr/>
          <p:nvPr/>
        </p:nvPicPr>
        <p:blipFill>
          <a:blip r:embed="rId1"/>
          <a:srcRect l="0" t="1204" r="0" b="1204"/>
          <a:stretch/>
        </p:blipFill>
        <p:spPr>
          <a:xfrm>
            <a:off x="9238680" y="450360"/>
            <a:ext cx="2457000" cy="3480840"/>
          </a:xfrm>
          <a:prstGeom prst="rect">
            <a:avLst/>
          </a:prstGeom>
          <a:ln>
            <a:noFill/>
          </a:ln>
          <a:effectLst>
            <a:outerShdw algn="tl" blurRad="50800" dir="5400000" dist="50760" rotWithShape="0">
              <a:srgbClr val="000000">
                <a:alpha val="43000"/>
              </a:srgbClr>
            </a:outerShdw>
          </a:effectLst>
        </p:spPr>
      </p:pic>
      <p:sp>
        <p:nvSpPr>
          <p:cNvPr id="207" name="TextShape 1"/>
          <p:cNvSpPr txBox="1"/>
          <p:nvPr/>
        </p:nvSpPr>
        <p:spPr>
          <a:xfrm>
            <a:off x="5276160" y="551520"/>
            <a:ext cx="5190840" cy="740160"/>
          </a:xfrm>
          <a:prstGeom prst="rect">
            <a:avLst/>
          </a:prstGeom>
          <a:noFill/>
          <a:ln>
            <a:noFill/>
          </a:ln>
        </p:spPr>
        <p:txBody>
          <a:bodyPr anchor="b">
            <a:normAutofit fontScale="91000"/>
          </a:bodyPr>
          <a:p>
            <a:pPr>
              <a:lnSpc>
                <a:spcPct val="100000"/>
              </a:lnSpc>
            </a:pPr>
            <a:r>
              <a:rPr b="1" lang="sk-SK" sz="4400" spc="-1" strike="noStrike">
                <a:solidFill>
                  <a:srgbClr val="590833"/>
                </a:solidFill>
                <a:latin typeface="Century Gothic"/>
              </a:rPr>
              <a:t>Obrad vzkriesenia</a:t>
            </a:r>
            <a:endParaRPr b="0" lang="sk-SK" sz="4400" spc="-1" strike="noStrike">
              <a:solidFill>
                <a:srgbClr val="000000"/>
              </a:solidFill>
              <a:latin typeface="Century Gothic"/>
            </a:endParaRPr>
          </a:p>
        </p:txBody>
      </p:sp>
      <p:sp>
        <p:nvSpPr>
          <p:cNvPr id="208" name="TextShape 2"/>
          <p:cNvSpPr txBox="1"/>
          <p:nvPr/>
        </p:nvSpPr>
        <p:spPr>
          <a:xfrm>
            <a:off x="772920" y="727200"/>
            <a:ext cx="4726800" cy="4867920"/>
          </a:xfrm>
          <a:prstGeom prst="rect">
            <a:avLst/>
          </a:prstGeom>
          <a:noFill/>
          <a:ln>
            <a:noFill/>
          </a:ln>
        </p:spPr>
        <p:txBody>
          <a:bodyPr/>
          <a:p>
            <a:pPr>
              <a:lnSpc>
                <a:spcPct val="100000"/>
              </a:lnSpc>
              <a:spcBef>
                <a:spcPts val="1001"/>
              </a:spcBef>
            </a:pPr>
            <a:r>
              <a:rPr b="1" lang="sk-SK" sz="2000" spc="-1" strike="noStrike">
                <a:solidFill>
                  <a:srgbClr val="ffffff"/>
                </a:solidFill>
                <a:latin typeface="Century Gothic"/>
              </a:rPr>
              <a:t>Veľkonočná vigília</a:t>
            </a:r>
            <a:r>
              <a:rPr b="0" lang="sk-SK" sz="2000" spc="-1" strike="noStrike">
                <a:solidFill>
                  <a:srgbClr val="ffffff"/>
                </a:solidFill>
                <a:latin typeface="Century Gothic"/>
              </a:rPr>
              <a:t> – noc pred Veľkonočnou nedeľou, bola liturgicky veľmi bohatá bohoslužba, ktorá sa začínala v sobotu večer, trvala celú noc a končila sa v nedeľu ráno krstom katechumenov. </a:t>
            </a:r>
            <a:endParaRPr b="0" lang="sk-SK" sz="2000" spc="-1" strike="noStrike">
              <a:solidFill>
                <a:srgbClr val="404040"/>
              </a:solidFill>
              <a:latin typeface="Century Gothic"/>
            </a:endParaRPr>
          </a:p>
          <a:p>
            <a:pPr>
              <a:lnSpc>
                <a:spcPct val="100000"/>
              </a:lnSpc>
              <a:spcBef>
                <a:spcPts val="1001"/>
              </a:spcBef>
            </a:pPr>
            <a:r>
              <a:rPr b="0" lang="sk-SK" sz="2000" spc="-1" strike="noStrike">
                <a:solidFill>
                  <a:srgbClr val="ffffff"/>
                </a:solidFill>
                <a:latin typeface="Century Gothic"/>
              </a:rPr>
              <a:t>Zapaľovaním veľkonočného ohňa a svätením veľkonočnej sviece - paškálu, sa začína liturgia veľkonočnej vigílie. Táto svieca je stredobodom veľkonočnej slávnosti. Po slovách „Kristus, svetlo sveta - Bohu vďaka“ sú od nej zapálené ďalšie sviece, ktoré si priniesli veriaci. </a:t>
            </a:r>
            <a:endParaRPr b="0" lang="sk-SK" sz="2000" spc="-1" strike="noStrike">
              <a:solidFill>
                <a:srgbClr val="404040"/>
              </a:solidFill>
              <a:latin typeface="Century Gothic"/>
            </a:endParaRPr>
          </a:p>
          <a:p>
            <a:pPr>
              <a:lnSpc>
                <a:spcPct val="100000"/>
              </a:lnSpc>
              <a:spcBef>
                <a:spcPts val="1001"/>
              </a:spcBef>
            </a:pPr>
            <a:r>
              <a:rPr b="0" lang="sk-SK" sz="2000" spc="-1" strike="noStrike">
                <a:solidFill>
                  <a:srgbClr val="ffffff"/>
                </a:solidFill>
                <a:latin typeface="Century Gothic"/>
              </a:rPr>
              <a:t> </a:t>
            </a:r>
            <a:r>
              <a:rPr b="0" lang="sk-SK" sz="2000" spc="-1" strike="noStrike">
                <a:solidFill>
                  <a:srgbClr val="ffffff"/>
                </a:solidFill>
                <a:latin typeface="Century Gothic"/>
              </a:rPr>
              <a:t>Po 40 dňovej prestávke opäť zaznie víťazný spev Aleluja!</a:t>
            </a:r>
            <a:endParaRPr b="0" lang="sk-SK" sz="2000" spc="-1" strike="noStrike">
              <a:solidFill>
                <a:srgbClr val="404040"/>
              </a:solidFill>
              <a:latin typeface="Century Gothic"/>
            </a:endParaRPr>
          </a:p>
        </p:txBody>
      </p:sp>
      <p:pic>
        <p:nvPicPr>
          <p:cNvPr id="209" name="Obrázok 10" descr=""/>
          <p:cNvPicPr/>
          <p:nvPr/>
        </p:nvPicPr>
        <p:blipFill>
          <a:blip r:embed="rId2"/>
          <a:stretch/>
        </p:blipFill>
        <p:spPr>
          <a:xfrm>
            <a:off x="6011280" y="1346400"/>
            <a:ext cx="3562560" cy="5169960"/>
          </a:xfrm>
          <a:prstGeom prst="rect">
            <a:avLst/>
          </a:prstGeom>
          <a:ln>
            <a:noFill/>
          </a:ln>
        </p:spPr>
      </p:pic>
      <p:pic>
        <p:nvPicPr>
          <p:cNvPr id="210" name="Obrázok 11" descr=""/>
          <p:cNvPicPr/>
          <p:nvPr/>
        </p:nvPicPr>
        <p:blipFill>
          <a:blip r:embed="rId3"/>
          <a:stretch/>
        </p:blipFill>
        <p:spPr>
          <a:xfrm>
            <a:off x="9108720" y="4530600"/>
            <a:ext cx="2717280" cy="1801800"/>
          </a:xfrm>
          <a:prstGeom prst="rect">
            <a:avLst/>
          </a:prstGeom>
          <a:ln>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Ion Boardroom</Template>
  <TotalTime>207</TotalTime>
  <Application>LibreOffice/6.1.1.2$Windows_X86_64 LibreOffice_project/5d19a1bfa650b796764388cd8b33a5af1f5baa1b</Application>
  <Words>225</Words>
  <Paragraphs>24</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2014-04-10T19:59:09Z</dcterms:created>
  <dc:creator>Admin</dc:creator>
  <dc:description/>
  <dc:language>sk-SK</dc:language>
  <cp:lastModifiedBy>skola</cp:lastModifiedBy>
  <dcterms:modified xsi:type="dcterms:W3CDTF">2015-03-30T09:28:57Z</dcterms:modified>
  <cp:revision>16</cp:revision>
  <dc:subject/>
  <dc:title>Veľkonočné sviatky</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Vlastná</vt:lpwstr>
  </property>
  <property fmtid="{D5CDD505-2E9C-101B-9397-08002B2CF9AE}" pid="9" name="ScaleCrop">
    <vt:bool>0</vt:bool>
  </property>
  <property fmtid="{D5CDD505-2E9C-101B-9397-08002B2CF9AE}" pid="10" name="ShareDoc">
    <vt:bool>0</vt:bool>
  </property>
  <property fmtid="{D5CDD505-2E9C-101B-9397-08002B2CF9AE}" pid="11" name="Slides">
    <vt:i4>10</vt:i4>
  </property>
</Properties>
</file>