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1"/>
  </p:sldMasterIdLst>
  <p:sldIdLst>
    <p:sldId id="256" r:id="rId2"/>
    <p:sldId id="260" r:id="rId3"/>
    <p:sldId id="257" r:id="rId4"/>
    <p:sldId id="267" r:id="rId5"/>
    <p:sldId id="258" r:id="rId6"/>
    <p:sldId id="269" r:id="rId7"/>
    <p:sldId id="270" r:id="rId8"/>
    <p:sldId id="266" r:id="rId9"/>
    <p:sldId id="268" r:id="rId10"/>
    <p:sldId id="261" r:id="rId11"/>
    <p:sldId id="259" r:id="rId12"/>
    <p:sldId id="262" r:id="rId13"/>
    <p:sldId id="271" r:id="rId14"/>
    <p:sldId id="263" r:id="rId15"/>
    <p:sldId id="264" r:id="rId16"/>
    <p:sldId id="272" r:id="rId17"/>
    <p:sldId id="273" r:id="rId18"/>
    <p:sldId id="26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5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50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2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9037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43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63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68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29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7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93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1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66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9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23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0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61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E8A20-FA91-4D47-BAF6-DB1C302BC7A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20956-3066-4940-B89A-6CA53566C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690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E91A48-BA54-492B-A0D2-FEB3937933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pl-PL" dirty="0"/>
            </a:br>
            <a:r>
              <a:rPr lang="pl-PL" dirty="0"/>
              <a:t>Staż w Sevilli</a:t>
            </a:r>
            <a:br>
              <a:rPr lang="pl-PL" dirty="0"/>
            </a:br>
            <a:r>
              <a:rPr lang="pl-PL" sz="3000" dirty="0"/>
              <a:t>Drugi tydzień</a:t>
            </a:r>
            <a:endParaRPr lang="en-US" sz="3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806C1D-2FCB-48EE-A6E2-7D7F8DE42C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452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E91A48-BA54-492B-A0D2-FEB3937933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pl-PL" dirty="0"/>
            </a:br>
            <a:r>
              <a:rPr lang="pl-PL" dirty="0"/>
              <a:t>Praktyki zawodowe</a:t>
            </a:r>
            <a:endParaRPr lang="en-US" sz="3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806C1D-2FCB-48EE-A6E2-7D7F8DE42C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515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8919D3-65E7-4111-A8C3-EDA9E869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Graficy</a:t>
            </a:r>
            <a:endParaRPr lang="en-US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3B14E18-7B67-4A17-B28D-9FB846B1A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2" b="39103"/>
          <a:stretch/>
        </p:blipFill>
        <p:spPr>
          <a:xfrm rot="21194067">
            <a:off x="5041517" y="2886617"/>
            <a:ext cx="5433899" cy="32181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5E4751E-6467-425A-A8A1-BBE0C3660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16">
            <a:off x="1478839" y="1924543"/>
            <a:ext cx="3461216" cy="45969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850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8919D3-65E7-4111-A8C3-EDA9E8698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577" y="757870"/>
            <a:ext cx="9613861" cy="1080938"/>
          </a:xfrm>
        </p:spPr>
        <p:txBody>
          <a:bodyPr/>
          <a:lstStyle/>
          <a:p>
            <a:pPr algn="ctr"/>
            <a:r>
              <a:rPr lang="pl-PL" dirty="0"/>
              <a:t>Informatycy</a:t>
            </a:r>
            <a:endParaRPr lang="en-US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DEA9492-4095-4B31-905E-6FAAEB94B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8856">
            <a:off x="2481352" y="3284187"/>
            <a:ext cx="6011795" cy="2683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A2E6F0B2-7CD9-4FAF-AC9D-6F21A7637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5232">
            <a:off x="8275188" y="2301102"/>
            <a:ext cx="3006356" cy="40084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0B72A97-218D-463C-801B-56E66A576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902">
            <a:off x="796356" y="2505909"/>
            <a:ext cx="2699147" cy="3598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6652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14194BB-6579-41DA-B302-B080003F8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137">
            <a:off x="1399375" y="1180213"/>
            <a:ext cx="3755951" cy="50079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01FCA3E-405D-429D-9E8A-D9A915E40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579">
            <a:off x="5297692" y="377514"/>
            <a:ext cx="4562019" cy="6103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5524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8919D3-65E7-4111-A8C3-EDA9E869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Ekonomiści</a:t>
            </a:r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3E4EB0F-A95E-41F0-9140-A9DE7EB39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143">
            <a:off x="1530926" y="1981481"/>
            <a:ext cx="3551437" cy="4773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567103A-A27E-4816-8C3D-23241D9EE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1758">
            <a:off x="5093170" y="2761277"/>
            <a:ext cx="4798484" cy="3598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1607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8919D3-65E7-4111-A8C3-EDA9E869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Logistycy</a:t>
            </a:r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68EE3AC-7683-4FA7-BBDD-F0126D7E5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602">
            <a:off x="1182966" y="1946255"/>
            <a:ext cx="3140471" cy="4187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ED0D489-A040-442D-AB81-6159ECC63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1"/>
          <a:stretch/>
        </p:blipFill>
        <p:spPr>
          <a:xfrm rot="21237876">
            <a:off x="4400119" y="2159706"/>
            <a:ext cx="2481516" cy="44209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7297B5AB-2452-4D0B-99A2-92FB649AF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110">
            <a:off x="7074737" y="1681199"/>
            <a:ext cx="3317680" cy="4423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809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91957DA-8B45-44E2-9F15-E37150462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0672">
            <a:off x="765544" y="759047"/>
            <a:ext cx="3776773" cy="50356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159B092-E9C7-4E7E-B7CC-E9B3A5978E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115">
            <a:off x="4294423" y="1201516"/>
            <a:ext cx="3998972" cy="53097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7E78A57-E2BB-44E7-A532-FE6ECD14E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4254">
            <a:off x="8045501" y="346738"/>
            <a:ext cx="3776773" cy="5048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683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EFB2A75-3E48-4DF3-A27E-F304A8C11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736">
            <a:off x="1061401" y="595422"/>
            <a:ext cx="3903817" cy="5218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C36DC2F-AC74-4BC6-8540-0F6EAE1226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5" b="15222"/>
          <a:stretch/>
        </p:blipFill>
        <p:spPr>
          <a:xfrm rot="21317986">
            <a:off x="4965218" y="1318438"/>
            <a:ext cx="5850308" cy="4944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4657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8919D3-65E7-4111-A8C3-EDA9E869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Prezentacje wykonali:</a:t>
            </a:r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EDFA84-7FAC-48F8-BDBD-DB2067ED0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Dawid Gołąbek</a:t>
            </a:r>
          </a:p>
          <a:p>
            <a:r>
              <a:rPr lang="pl-PL" dirty="0"/>
              <a:t>Patryk </a:t>
            </a:r>
            <a:r>
              <a:rPr lang="pl-PL" dirty="0" err="1"/>
              <a:t>Bugalski</a:t>
            </a:r>
            <a:endParaRPr lang="pl-PL" dirty="0"/>
          </a:p>
          <a:p>
            <a:r>
              <a:rPr lang="pl-PL" dirty="0"/>
              <a:t>Patryk </a:t>
            </a:r>
            <a:r>
              <a:rPr lang="pl-PL" dirty="0" err="1"/>
              <a:t>Turbakiewicz</a:t>
            </a:r>
            <a:endParaRPr lang="pl-PL" dirty="0"/>
          </a:p>
          <a:p>
            <a:r>
              <a:rPr lang="pl-PL" dirty="0"/>
              <a:t>Marcin Mazur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33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E91A48-BA54-492B-A0D2-FEB3937933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pl-PL" dirty="0"/>
            </a:br>
            <a:r>
              <a:rPr lang="pl-PL" dirty="0"/>
              <a:t>Zwiedzanie</a:t>
            </a:r>
            <a:endParaRPr lang="en-US" sz="30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806C1D-2FCB-48EE-A6E2-7D7F8DE42C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074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313694-9FED-4427-A42E-10DAD5497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Plaza de Toros (Arena byków)</a:t>
            </a:r>
            <a:endParaRPr lang="en-US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3AFFEF67-A0D4-4FC0-96E4-9E0BC70C7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2491">
            <a:off x="1100817" y="2113155"/>
            <a:ext cx="4798484" cy="3598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DDFD7BA-86C6-43FB-B84F-B50AC6B52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942">
            <a:off x="5487251" y="2778812"/>
            <a:ext cx="5180749" cy="3885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064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FA0F0E2-4ED7-46E0-8D30-E9D127E82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9548">
            <a:off x="2608512" y="441251"/>
            <a:ext cx="6213076" cy="46598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EA133F6-48BB-47FD-B2E5-209EF8F45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730">
            <a:off x="8608936" y="1515140"/>
            <a:ext cx="2757155" cy="4901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2AA24494-5BDC-4492-AB0F-411F607C3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1733">
            <a:off x="418213" y="3556589"/>
            <a:ext cx="3813545" cy="28601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7198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7D0AF7-28FC-4D8B-B585-0A785C91E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Kordoba</a:t>
            </a:r>
            <a:endParaRPr lang="en-US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80FD850-0DF1-45CF-AA9A-05470CA17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869">
            <a:off x="982964" y="2442316"/>
            <a:ext cx="5560963" cy="41707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A32473B-1453-4FA2-A963-869142727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535">
            <a:off x="7010909" y="1834166"/>
            <a:ext cx="3541365" cy="47218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3664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4B991774-300E-400B-90AC-8CDB247FB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5572">
            <a:off x="2764465" y="2222203"/>
            <a:ext cx="5812465" cy="4359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189AFAC-F2E3-4FAB-ABB8-39E68FB90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93" y="572681"/>
            <a:ext cx="3500769" cy="46676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178CBB9-4111-458B-AA58-C78F84093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17">
            <a:off x="458973" y="519517"/>
            <a:ext cx="3323117" cy="4430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729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97C40E6-30C0-4CF1-875C-ADF88CA6A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4" y="380114"/>
            <a:ext cx="8130363" cy="6097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6A46A40-895C-4000-80DA-59809FF01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6676">
            <a:off x="8786789" y="264156"/>
            <a:ext cx="2901073" cy="6097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912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7D0AF7-28FC-4D8B-B585-0A785C91E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Wyjście na miasto</a:t>
            </a:r>
            <a:endParaRPr lang="en-US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FA8E4D0-0A92-489B-902B-11ADDE918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4643">
            <a:off x="1111089" y="2251740"/>
            <a:ext cx="4798484" cy="3598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B222D97-18D6-454C-8894-191783BD4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533">
            <a:off x="5806291" y="2506818"/>
            <a:ext cx="5295080" cy="39713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1843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4D3B62B-67F6-4318-BFA6-6EDC3DA60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308">
            <a:off x="765544" y="451883"/>
            <a:ext cx="7095461" cy="5321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E3532E5-6DBF-402D-8618-ACAEBBDC6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211">
            <a:off x="6854456" y="2977117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5336396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1019</TotalTime>
  <Words>38</Words>
  <Application>Microsoft Office PowerPoint</Application>
  <PresentationFormat>Panoramiczny</PresentationFormat>
  <Paragraphs>15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1" baseType="lpstr">
      <vt:lpstr>Arial</vt:lpstr>
      <vt:lpstr>Trebuchet MS</vt:lpstr>
      <vt:lpstr>Berlin</vt:lpstr>
      <vt:lpstr> Staż w Sevilli Drugi tydzień</vt:lpstr>
      <vt:lpstr> Zwiedzanie</vt:lpstr>
      <vt:lpstr>Plaza de Toros (Arena byków)</vt:lpstr>
      <vt:lpstr>Prezentacja programu PowerPoint</vt:lpstr>
      <vt:lpstr>Kordoba</vt:lpstr>
      <vt:lpstr>Prezentacja programu PowerPoint</vt:lpstr>
      <vt:lpstr>Prezentacja programu PowerPoint</vt:lpstr>
      <vt:lpstr>Wyjście na miasto</vt:lpstr>
      <vt:lpstr>Prezentacja programu PowerPoint</vt:lpstr>
      <vt:lpstr> Praktyki zawodowe</vt:lpstr>
      <vt:lpstr>Graficy</vt:lpstr>
      <vt:lpstr>Informatycy</vt:lpstr>
      <vt:lpstr>Prezentacja programu PowerPoint</vt:lpstr>
      <vt:lpstr>Ekonomiści</vt:lpstr>
      <vt:lpstr>Logistycy</vt:lpstr>
      <vt:lpstr>Prezentacja programu PowerPoint</vt:lpstr>
      <vt:lpstr>Prezentacja programu PowerPoint</vt:lpstr>
      <vt:lpstr>Prezentacje wykonali: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Staż w Sevilli Drugi tydzień</dc:title>
  <dc:creator>Student</dc:creator>
  <cp:lastModifiedBy>Student</cp:lastModifiedBy>
  <cp:revision>16</cp:revision>
  <dcterms:created xsi:type="dcterms:W3CDTF">2022-03-05T21:59:27Z</dcterms:created>
  <dcterms:modified xsi:type="dcterms:W3CDTF">2022-03-06T20:19:00Z</dcterms:modified>
</cp:coreProperties>
</file>