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72" r:id="rId5"/>
    <p:sldId id="270" r:id="rId6"/>
    <p:sldId id="273" r:id="rId7"/>
    <p:sldId id="274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1" autoAdjust="0"/>
    <p:restoredTop sz="94660"/>
  </p:normalViewPr>
  <p:slideViewPr>
    <p:cSldViewPr snapToGrid="0">
      <p:cViewPr>
        <p:scale>
          <a:sx n="81" d="100"/>
          <a:sy n="81" d="100"/>
        </p:scale>
        <p:origin x="-3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us6TlmkzI" TargetMode="External"/><Relationship Id="rId2" Type="http://schemas.openxmlformats.org/officeDocument/2006/relationships/hyperlink" Target="https://www.youtube.com/watch?v=Z4_s0wvDax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9869095" cy="2616199"/>
          </a:xfrm>
        </p:spPr>
        <p:txBody>
          <a:bodyPr/>
          <a:lstStyle/>
          <a:p>
            <a:pPr algn="l"/>
            <a:r>
              <a:rPr lang="sk-SK" dirty="0"/>
              <a:t>III. RAKÚSKO - UHORSKO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3564" y="3881065"/>
            <a:ext cx="9179548" cy="2484566"/>
          </a:xfrm>
        </p:spPr>
        <p:txBody>
          <a:bodyPr>
            <a:normAutofit/>
          </a:bodyPr>
          <a:lstStyle/>
          <a:p>
            <a:r>
              <a:rPr lang="sk-SK" sz="3600" b="1" dirty="0"/>
              <a:t>3. SLOVENSKÉ VYSŤAHOVALECTVO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Industrializácia Slovenska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4097" y="1147034"/>
            <a:ext cx="10669120" cy="5399540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poľnohospodárstvo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priemysel: železiarsky, potravinársky, papierenský, sklársky, chemický, textilný,...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robotníci mali ťažké životné podmienky – za malý plat bez sociálnych istôt pracovali 12-14 hodín denne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detská pracovná sila</a:t>
            </a: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1E0CD98-03FA-4271-8886-803AC314B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27" y="199938"/>
            <a:ext cx="2143125" cy="214312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56EE31B9-3E9C-4F22-B88E-AA3CABFA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041" y="4760455"/>
            <a:ext cx="3205417" cy="1897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Industrializácia Slovenska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7349" y="1458460"/>
            <a:ext cx="10669120" cy="5399540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Bratislava: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Dynamit </a:t>
            </a: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Nobel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(chemikálie, výbušniny)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Apollo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(rafinéria nafty)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Matador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(továreň gumených výrobkov)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Patrónka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(výroba nábojov a zbraní)</a:t>
            </a:r>
          </a:p>
          <a:p>
            <a:pPr algn="just">
              <a:buFontTx/>
              <a:buChar char="-"/>
            </a:pP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Stollwerck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(dnešné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Figaro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E4EC05E5-3A22-49C3-89F6-A350113B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705" y="42861"/>
            <a:ext cx="2752725" cy="16668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645275B-A237-4C41-A27F-61547BAA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705" y="1697832"/>
            <a:ext cx="2752725" cy="175259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D4488788-71E9-4E04-AC96-C4DE591DC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705" y="3450431"/>
            <a:ext cx="2791295" cy="165497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D63E6AA-BC22-4436-9456-584A6F0AF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704" y="5105400"/>
            <a:ext cx="2791295" cy="17526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FA4294D2-4119-4477-B30C-F457FB953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744" y="5117408"/>
            <a:ext cx="2958960" cy="17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Industrializácia Slovenska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7349" y="1458460"/>
            <a:ext cx="10669120" cy="5399540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budovanie železničnej siete</a:t>
            </a: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767B700C-F973-417E-BD01-4B410536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46" y="2562509"/>
            <a:ext cx="74771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014E0755-A17E-4016-98DB-3A85A3249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78" y="5418161"/>
            <a:ext cx="3228975" cy="13306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prácou do sveta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7349" y="616947"/>
            <a:ext cx="10669120" cy="5823610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hlavná príčina: zhoršujúca sa hospodárska situácia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lokality: USA (Pensylvánia, Ohio, New York, Michigan, Illinois,...), Kanada, Argentína,...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do 1. svet. vojny sa z územia dnešného Slovenska vysťahovalo do Ameriky asi pol milióna ľudí (najmä zo Šariša, Spiša, Zemplína, Oravy,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Kysúc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,...)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muži sa zamestnali v baniach, oceliarňach, ako drevorubači,...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FD827A0-228E-4F83-8B2B-B83CDCE2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869" y="152399"/>
            <a:ext cx="2133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prácou do sveta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4096" y="876299"/>
            <a:ext cx="10669120" cy="5823610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udržiavanie kontaktov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vzájomná pomoc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vytvorenie podporných a cirkevných komunít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slovenské noviny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podporovali národné práva Slovákov v Uhorsku, upozorňovali svet na ich nepriaznivú situáciu a aj finančne prispievali na zlepšenie ich postavenia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9666B66-AD38-472A-898A-3AFBCA6DE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619" y="764274"/>
            <a:ext cx="3119597" cy="22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prácou do sveta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4096" y="876299"/>
            <a:ext cx="10669120" cy="5823610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Matica slovenská v Amerike</a:t>
            </a:r>
          </a:p>
          <a:p>
            <a:pPr marL="0" indent="0" algn="just">
              <a:buNone/>
            </a:pPr>
            <a:endParaRPr lang="sk-SK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1907 Slovenská liga v Clevelande:</a:t>
            </a:r>
          </a:p>
          <a:p>
            <a:pPr algn="just">
              <a:buFontTx/>
              <a:buChar char="-"/>
            </a:pP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združovať amerických Slovákov a podporovať Slovákov v Uhorsku</a:t>
            </a:r>
          </a:p>
          <a:p>
            <a:pPr algn="just">
              <a:buFontTx/>
              <a:buChar char="-"/>
            </a:pP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zakladatelia: ŠTEFAN FURDEK, PAVOL ROVNIANEK, ALBERT MAMATEY, IGNÁC GESSAY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E745D22-D865-4B26-8943-7788D27A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69" y="1930545"/>
            <a:ext cx="1550246" cy="1485652"/>
          </a:xfrm>
          <a:prstGeom prst="rect">
            <a:avLst/>
          </a:prstGeom>
        </p:spPr>
      </p:pic>
      <p:pic>
        <p:nvPicPr>
          <p:cNvPr id="1026" name="Picture 2" descr="VÃ½sledok vyhÄ¾adÃ¡vania obrÃ¡zkov pre dopyt slovenska liga v clevelande">
            <a:extLst>
              <a:ext uri="{FF2B5EF4-FFF2-40B4-BE49-F238E27FC236}">
                <a16:creationId xmlns:a16="http://schemas.microsoft.com/office/drawing/2014/main" xmlns="" id="{2FF1FA6A-57A4-4626-A0B5-400F178F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19" y="1801834"/>
            <a:ext cx="2381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4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AAF450A4-E4AD-4193-B0D1-5F4184F0EB6F}"/>
              </a:ext>
            </a:extLst>
          </p:cNvPr>
          <p:cNvSpPr/>
          <p:nvPr/>
        </p:nvSpPr>
        <p:spPr>
          <a:xfrm>
            <a:off x="2080590" y="3523168"/>
            <a:ext cx="9872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3200" dirty="0">
              <a:hlinkClick r:id="rId2"/>
            </a:endParaRPr>
          </a:p>
          <a:p>
            <a:pPr algn="ctr"/>
            <a:r>
              <a:rPr lang="sk-SK" sz="3200" dirty="0">
                <a:hlinkClick r:id="rId2"/>
              </a:rPr>
              <a:t>Slovenské vysťahovalectvo</a:t>
            </a:r>
          </a:p>
          <a:p>
            <a:pPr algn="ctr"/>
            <a:r>
              <a:rPr lang="sk-SK" sz="3200" dirty="0">
                <a:hlinkClick r:id="rId2"/>
              </a:rPr>
              <a:t>https://www.youtube.com/watch?v=Z4_s0wvDax4</a:t>
            </a:r>
            <a:endParaRPr lang="sk-SK" sz="3200" dirty="0">
              <a:hlinkClick r:id="rId3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76B9306E-DAFD-4379-9F2E-21F958E49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174" y="1673532"/>
            <a:ext cx="2019819" cy="16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8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232</Words>
  <Application>Microsoft Office PowerPoint</Application>
  <PresentationFormat>Vlastní</PresentationFormat>
  <Paragraphs>41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Paralaxa</vt:lpstr>
      <vt:lpstr>III. RAKÚSKO - UHORSKO</vt:lpstr>
      <vt:lpstr>Industrializácia Slovenska </vt:lpstr>
      <vt:lpstr>Industrializácia Slovenska </vt:lpstr>
      <vt:lpstr>Industrializácia Slovenska </vt:lpstr>
      <vt:lpstr>Za prácou do sveta</vt:lpstr>
      <vt:lpstr>Za prácou do sveta</vt:lpstr>
      <vt:lpstr>Za prácou do sveta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RAKÚSKO - UHORSKO</dc:title>
  <dc:creator>Erika Marcinková</dc:creator>
  <cp:lastModifiedBy>marek</cp:lastModifiedBy>
  <cp:revision>51</cp:revision>
  <dcterms:created xsi:type="dcterms:W3CDTF">2019-05-18T13:06:14Z</dcterms:created>
  <dcterms:modified xsi:type="dcterms:W3CDTF">2020-05-19T11:42:39Z</dcterms:modified>
</cp:coreProperties>
</file>