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FA0B-1002-486F-B119-980528B30DD2}" type="datetimeFigureOut">
              <a:rPr lang="sk-SK" smtClean="0"/>
              <a:pPr/>
              <a:t>28. 11. 2020</a:t>
            </a:fld>
            <a:endParaRPr lang="sk-SK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18CEEF-68E2-448B-B348-D69FB84F44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FA0B-1002-486F-B119-980528B30DD2}" type="datetimeFigureOut">
              <a:rPr lang="sk-SK" smtClean="0"/>
              <a:pPr/>
              <a:t>28. 11. 2020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EEF-68E2-448B-B348-D69FB84F44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FA0B-1002-486F-B119-980528B30DD2}" type="datetimeFigureOut">
              <a:rPr lang="sk-SK" smtClean="0"/>
              <a:pPr/>
              <a:t>28. 11. 2020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EEF-68E2-448B-B348-D69FB84F44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FA0B-1002-486F-B119-980528B30DD2}" type="datetimeFigureOut">
              <a:rPr lang="sk-SK" smtClean="0"/>
              <a:pPr/>
              <a:t>28. 11. 2020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18CEEF-68E2-448B-B348-D69FB84F44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FA0B-1002-486F-B119-980528B30DD2}" type="datetimeFigureOut">
              <a:rPr lang="sk-SK" smtClean="0"/>
              <a:pPr/>
              <a:t>28. 11. 2020</a:t>
            </a:fld>
            <a:endParaRPr lang="sk-S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EEF-68E2-448B-B348-D69FB84F44B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FA0B-1002-486F-B119-980528B30DD2}" type="datetimeFigureOut">
              <a:rPr lang="sk-SK" smtClean="0"/>
              <a:pPr/>
              <a:t>28. 11. 2020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EEF-68E2-448B-B348-D69FB84F44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FA0B-1002-486F-B119-980528B30DD2}" type="datetimeFigureOut">
              <a:rPr lang="sk-SK" smtClean="0"/>
              <a:pPr/>
              <a:t>28. 11. 2020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C18CEEF-68E2-448B-B348-D69FB84F44B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FA0B-1002-486F-B119-980528B30DD2}" type="datetimeFigureOut">
              <a:rPr lang="sk-SK" smtClean="0"/>
              <a:pPr/>
              <a:t>28. 11. 2020</a:t>
            </a:fld>
            <a:endParaRPr lang="sk-S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EEF-68E2-448B-B348-D69FB84F44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FA0B-1002-486F-B119-980528B30DD2}" type="datetimeFigureOut">
              <a:rPr lang="sk-SK" smtClean="0"/>
              <a:pPr/>
              <a:t>28. 11. 2020</a:t>
            </a:fld>
            <a:endParaRPr lang="sk-SK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EEF-68E2-448B-B348-D69FB84F44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FA0B-1002-486F-B119-980528B30DD2}" type="datetimeFigureOut">
              <a:rPr lang="sk-SK" smtClean="0"/>
              <a:pPr/>
              <a:t>28. 11. 2020</a:t>
            </a:fld>
            <a:endParaRPr lang="sk-SK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EEF-68E2-448B-B348-D69FB84F44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FA0B-1002-486F-B119-980528B30DD2}" type="datetimeFigureOut">
              <a:rPr lang="sk-SK" smtClean="0"/>
              <a:pPr/>
              <a:t>28. 11. 2020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EEF-68E2-448B-B348-D69FB84F44B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AFFA0B-1002-486F-B119-980528B30DD2}" type="datetimeFigureOut">
              <a:rPr lang="sk-SK" smtClean="0"/>
              <a:pPr/>
              <a:t>28. 11. 2020</a:t>
            </a:fld>
            <a:endParaRPr lang="sk-SK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18CEEF-68E2-448B-B348-D69FB84F44B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RAMZES VEĽKÝ</a:t>
            </a:r>
            <a:endParaRPr lang="sk-SK" dirty="0"/>
          </a:p>
        </p:txBody>
      </p:sp>
      <p:pic>
        <p:nvPicPr>
          <p:cNvPr id="5" name="Content Placeholder 4" descr="009 Ramzes I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Má povesť najmocnejšieho panovníka starovekého Egypta, ale je známa aj jeho vystatovačná a márnomyseľná povaha, preto niektoré jeho úspechy, ktoré sú zaznamenané môžu byť často dokreslené a vymyslené – možno v skutočnosti nebolo všetko tak, ako sa o tom na mnohých miestach dočítame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ŽIVOT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Narodil sa okolo roku 1303 pr.Kr.</a:t>
            </a:r>
          </a:p>
          <a:p>
            <a:r>
              <a:rPr lang="sk-SK" dirty="0" smtClean="0"/>
              <a:t>Na trón nastúpil po dovŕšení 20 rokov</a:t>
            </a:r>
          </a:p>
          <a:p>
            <a:r>
              <a:rPr lang="sk-SK" dirty="0" smtClean="0"/>
              <a:t>V Egypte vládol 66 rokov</a:t>
            </a:r>
          </a:p>
          <a:p>
            <a:r>
              <a:rPr lang="sk-SK" dirty="0" smtClean="0"/>
              <a:t>Dožil sa okolo 90 rokov</a:t>
            </a:r>
          </a:p>
          <a:p>
            <a:r>
              <a:rPr lang="sk-SK" dirty="0" smtClean="0"/>
              <a:t>Podľa záznamov mal zhruba 110 detí – 48/50 synov a 40/53 dcér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NEFERTARI</a:t>
            </a:r>
            <a:endParaRPr lang="sk-SK" dirty="0"/>
          </a:p>
        </p:txBody>
      </p:sp>
      <p:pic>
        <p:nvPicPr>
          <p:cNvPr id="5" name="Content Placeholder 4" descr="Nefertar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580157"/>
            <a:ext cx="4191000" cy="276448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Najznámejšia Ramzesova manželka</a:t>
            </a:r>
          </a:p>
          <a:p>
            <a:r>
              <a:rPr lang="sk-SK" dirty="0" smtClean="0"/>
              <a:t>Mala titul Veľká kráľovská manželka</a:t>
            </a:r>
          </a:p>
          <a:p>
            <a:r>
              <a:rPr lang="sk-SK" dirty="0" smtClean="0"/>
              <a:t>Meno znamená – najnádhernejšia</a:t>
            </a:r>
          </a:p>
          <a:p>
            <a:r>
              <a:rPr lang="sk-SK" dirty="0" smtClean="0"/>
              <a:t>Hoci mal Ramzes 20 manželiek a stovky konkubín, vraví sa, že skutočne miloval len Nefertari</a:t>
            </a:r>
          </a:p>
          <a:p>
            <a:r>
              <a:rPr lang="sk-SK" dirty="0" smtClean="0"/>
              <a:t>Boli spolu 25 rokov až do jej smrti – vo veku 46 rokov podľahla chorobe</a:t>
            </a:r>
          </a:p>
          <a:p>
            <a:r>
              <a:rPr lang="sk-SK" dirty="0" smtClean="0"/>
              <a:t>Ramzes žil ešte viac ako 40 rokov, ale na jej miesto sa už nikdy nedostala žiadna iná žena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ABU SIMBEL</a:t>
            </a:r>
            <a:endParaRPr lang="sk-SK" dirty="0"/>
          </a:p>
        </p:txBody>
      </p:sp>
      <p:pic>
        <p:nvPicPr>
          <p:cNvPr id="5" name="Content Placeholder 4" descr="840227682_abu-simbe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367200"/>
            <a:ext cx="4191000" cy="31903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Unikátny chrám, ktorý zobrazuje lásku Ramzesa k Nefertari</a:t>
            </a:r>
          </a:p>
          <a:p>
            <a:r>
              <a:rPr lang="sk-SK" dirty="0" smtClean="0"/>
              <a:t>Unikátom je práve to, že socha Nefertari je rovnako veľká ako socha kráľa a bohyne (všetky kráľovné boli vždy zobrazované ako malinké postavičky medzi kolenami svojho manžela)</a:t>
            </a: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NEFERTARINA HROBKA</a:t>
            </a:r>
            <a:endParaRPr lang="sk-SK" dirty="0"/>
          </a:p>
        </p:txBody>
      </p:sp>
      <p:pic>
        <p:nvPicPr>
          <p:cNvPr id="5" name="Content Placeholder 4" descr="مقبرة-نفرتارى-بالاقصر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096823"/>
            <a:ext cx="4191000" cy="373115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Ďalším dôkazom Ramzesovej lásky je Nefertarina hrobka v Údolí kráľovien. Je to najzachovalejšia stavba zo starého Egypta a patrí k najkrajším starovekým pamiatkam sveta. Škoda, že nie je bežne prístupná verejnosti (vstupné je neskutočne drahé, vstup do hrobky je limitovaný a hlavne vstupuje sa do nej len s povolenim, ktoré vydáva úrad na ochranu pamiatok v Egypte).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SMRŤ, HROBKA, MÚMIA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Ramzes II zomrel v roku 1212 pr.Kr.</a:t>
            </a:r>
          </a:p>
          <a:p>
            <a:r>
              <a:rPr lang="sk-SK" dirty="0" smtClean="0"/>
              <a:t>bol pochovaný v Údolí kráľov v hrobke, ale jeho múmia bola neskôr presťahovaná do spoločného hrobu v Deir el-Bahri, kde bola nájdená roku 1881.</a:t>
            </a:r>
          </a:p>
          <a:p>
            <a:r>
              <a:rPr lang="sk-SK" dirty="0" smtClean="0"/>
              <a:t>Roku 1885 bola umiestnená v Egyptskom múzeu v Káhire, kde zostáva do dnešného dňa.</a:t>
            </a:r>
            <a:endParaRPr lang="sk-SK" dirty="0"/>
          </a:p>
        </p:txBody>
      </p:sp>
      <p:pic>
        <p:nvPicPr>
          <p:cNvPr id="5" name="Content Placeholder 4" descr="history-lists-5-great-mummy-discoveries-ramesses-i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4956"/>
            <a:ext cx="4343400" cy="28948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SMRŤ, HROBKA, MÚMIA</a:t>
            </a:r>
            <a:endParaRPr lang="sk-SK" dirty="0"/>
          </a:p>
        </p:txBody>
      </p:sp>
      <p:pic>
        <p:nvPicPr>
          <p:cNvPr id="5" name="Content Placeholder 4" descr="ramses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560292"/>
            <a:ext cx="4191000" cy="280421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k-SK" dirty="0" smtClean="0"/>
              <a:t>Na faraónovej múmii rozoznať zahnutý nos a silnú čeľusť. Jeho výška 1,7metra bola nadpriemerne vysoká na starovekého Egypťana. Roku 1974 si egyptológovia z múzea v Káhire všimli, že stav múmie sa rapídne zhoršuje. Rozhodli sa poslať Ramzesa letecky do Paríža na preskúmanie. Ramzesovi bol vydaný egyptský pas, v ktorom bolo ako zamestnanie uvedené „kráľ (zosnulý).“ </a:t>
            </a:r>
          </a:p>
          <a:p>
            <a:r>
              <a:rPr lang="sk-SK" dirty="0" smtClean="0"/>
              <a:t>Mikroskopický pohľad na vlasové korienky ukázal, že kráľ bol pôvodne ryšavý</a:t>
            </a:r>
          </a:p>
          <a:p>
            <a:r>
              <a:rPr lang="sk-SK" dirty="0" smtClean="0"/>
              <a:t>Výskum zistil, že ku koncu života trpel artritídou (ochorenie kĺbov), preto chodil zhrbený</a:t>
            </a:r>
          </a:p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Tvárová rekonštrukcia</a:t>
            </a:r>
            <a:endParaRPr lang="sk-SK" dirty="0"/>
          </a:p>
        </p:txBody>
      </p:sp>
      <p:pic>
        <p:nvPicPr>
          <p:cNvPr id="5" name="Content Placeholder 4" descr="1251848_ori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837660"/>
            <a:ext cx="4191000" cy="4249479"/>
          </a:xfrm>
        </p:spPr>
      </p:pic>
      <p:pic>
        <p:nvPicPr>
          <p:cNvPr id="6" name="Content Placeholder 5" descr="20120212-Ramses_II_-_The_mumm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503" y="1774671"/>
            <a:ext cx="3457305" cy="451184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</TotalTime>
  <Words>317</Words>
  <Application>Microsoft Office PowerPoint</Application>
  <PresentationFormat>Prezentácia na obrazovke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Trek</vt:lpstr>
      <vt:lpstr>RAMZES VEĽKÝ</vt:lpstr>
      <vt:lpstr>ŽIVOT</vt:lpstr>
      <vt:lpstr>NEFERTARI</vt:lpstr>
      <vt:lpstr>ABU SIMBEL</vt:lpstr>
      <vt:lpstr>NEFERTARINA HROBKA</vt:lpstr>
      <vt:lpstr>SMRŤ, HROBKA, MÚMIA</vt:lpstr>
      <vt:lpstr>SMRŤ, HROBKA, MÚMIA</vt:lpstr>
      <vt:lpstr>Tvárová rekonštrukcia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RAMZES II.</dc:title>
  <dc:creator>janikovci</dc:creator>
  <cp:lastModifiedBy>Ľudmila Jakabová</cp:lastModifiedBy>
  <cp:revision>8</cp:revision>
  <dcterms:created xsi:type="dcterms:W3CDTF">2017-11-25T17:03:19Z</dcterms:created>
  <dcterms:modified xsi:type="dcterms:W3CDTF">2020-11-28T21:34:33Z</dcterms:modified>
</cp:coreProperties>
</file>