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733C-5C38-4ABB-B66F-040391B31724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D7EDE87-56B9-4D2A-86A9-ECCDC69727C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34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733C-5C38-4ABB-B66F-040391B31724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DE87-56B9-4D2A-86A9-ECCDC69727C1}" type="slidenum">
              <a:rPr lang="pl-PL" smtClean="0"/>
              <a:t>‹#›</a:t>
            </a:fld>
            <a:endParaRPr lang="pl-P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03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733C-5C38-4ABB-B66F-040391B31724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DE87-56B9-4D2A-86A9-ECCDC69727C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2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733C-5C38-4ABB-B66F-040391B31724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DE87-56B9-4D2A-86A9-ECCDC69727C1}" type="slidenum">
              <a:rPr lang="pl-PL" smtClean="0"/>
              <a:t>‹#›</a:t>
            </a:fld>
            <a:endParaRPr lang="pl-P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28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733C-5C38-4ABB-B66F-040391B31724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DE87-56B9-4D2A-86A9-ECCDC69727C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75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733C-5C38-4ABB-B66F-040391B31724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DE87-56B9-4D2A-86A9-ECCDC69727C1}" type="slidenum">
              <a:rPr lang="pl-PL" smtClean="0"/>
              <a:t>‹#›</a:t>
            </a:fld>
            <a:endParaRPr lang="pl-P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1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733C-5C38-4ABB-B66F-040391B31724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DE87-56B9-4D2A-86A9-ECCDC69727C1}" type="slidenum">
              <a:rPr lang="pl-PL" smtClean="0"/>
              <a:t>‹#›</a:t>
            </a:fld>
            <a:endParaRPr lang="pl-P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27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733C-5C38-4ABB-B66F-040391B31724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DE87-56B9-4D2A-86A9-ECCDC69727C1}" type="slidenum">
              <a:rPr lang="pl-PL" smtClean="0"/>
              <a:t>‹#›</a:t>
            </a:fld>
            <a:endParaRPr lang="pl-P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93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733C-5C38-4ABB-B66F-040391B31724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DE87-56B9-4D2A-86A9-ECCDC69727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171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733C-5C38-4ABB-B66F-040391B31724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DE87-56B9-4D2A-86A9-ECCDC69727C1}" type="slidenum">
              <a:rPr lang="pl-PL" smtClean="0"/>
              <a:t>‹#›</a:t>
            </a:fld>
            <a:endParaRPr lang="pl-P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09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5B1733C-5C38-4ABB-B66F-040391B31724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DE87-56B9-4D2A-86A9-ECCDC69727C1}" type="slidenum">
              <a:rPr lang="pl-PL" smtClean="0"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97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1733C-5C38-4ABB-B66F-040391B31724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D7EDE87-56B9-4D2A-86A9-ECCDC69727C1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61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EC06875-A242-4709-A9D6-240C3764D194}"/>
              </a:ext>
            </a:extLst>
          </p:cNvPr>
          <p:cNvSpPr txBox="1"/>
          <p:nvPr/>
        </p:nvSpPr>
        <p:spPr>
          <a:xfrm>
            <a:off x="7247106" y="1150070"/>
            <a:ext cx="4630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/>
              <a:t>Prezentacja klasy 2b</a:t>
            </a:r>
          </a:p>
        </p:txBody>
      </p:sp>
      <p:pic>
        <p:nvPicPr>
          <p:cNvPr id="4" name="Obraz 3" descr="Obraz zawierający osoba, dziecko, pozujący, grupa&#10;&#10;Opis wygenerowany automatycznie">
            <a:extLst>
              <a:ext uri="{FF2B5EF4-FFF2-40B4-BE49-F238E27FC236}">
                <a16:creationId xmlns:a16="http://schemas.microsoft.com/office/drawing/2014/main" id="{A2494DC1-2C4D-42F0-B33E-BDB35055C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" y="279670"/>
            <a:ext cx="7134225" cy="5350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A161D44-EEA7-4B5C-AD5F-2D20E1F57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762" y="2827247"/>
            <a:ext cx="2538919" cy="2941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Obraz zawierający tekst, zabawka, lalka, clipart&#10;&#10;Opis wygenerowany automatycznie">
            <a:extLst>
              <a:ext uri="{FF2B5EF4-FFF2-40B4-BE49-F238E27FC236}">
                <a16:creationId xmlns:a16="http://schemas.microsoft.com/office/drawing/2014/main" id="{A8D8B48A-08F7-421D-B898-5B8E49284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136" y="3813931"/>
            <a:ext cx="2753425" cy="2062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76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ablica suchościerna&#10;&#10;Opis wygenerowany automatycznie">
            <a:extLst>
              <a:ext uri="{FF2B5EF4-FFF2-40B4-BE49-F238E27FC236}">
                <a16:creationId xmlns:a16="http://schemas.microsoft.com/office/drawing/2014/main" id="{57A00193-3EC3-4234-9F0D-6B1E7BA23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04" y="113122"/>
            <a:ext cx="7126664" cy="5344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B16ACF5-C077-4716-8EFA-9BE0C04A7410}"/>
              </a:ext>
            </a:extLst>
          </p:cNvPr>
          <p:cNvSpPr/>
          <p:nvPr/>
        </p:nvSpPr>
        <p:spPr>
          <a:xfrm rot="10800000" flipV="1">
            <a:off x="254525" y="847196"/>
            <a:ext cx="388384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Konkurs czytelniczy</a:t>
            </a:r>
          </a:p>
          <a:p>
            <a:pPr algn="ctr"/>
            <a:r>
              <a:rPr lang="pl-PL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 kl.2b</a:t>
            </a:r>
            <a:endParaRPr lang="pl-PL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Obraz 8" descr="Obraz zawierający grafika wektorowa&#10;&#10;Opis wygenerowany automatycznie">
            <a:extLst>
              <a:ext uri="{FF2B5EF4-FFF2-40B4-BE49-F238E27FC236}">
                <a16:creationId xmlns:a16="http://schemas.microsoft.com/office/drawing/2014/main" id="{4440DBF0-00E0-4DDA-8518-ECEE1BAF3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49" y="2451370"/>
            <a:ext cx="2415835" cy="32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3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pozujący, grupa&#10;&#10;Opis wygenerowany automatycznie">
            <a:extLst>
              <a:ext uri="{FF2B5EF4-FFF2-40B4-BE49-F238E27FC236}">
                <a16:creationId xmlns:a16="http://schemas.microsoft.com/office/drawing/2014/main" id="{5AA13C68-B9D6-4A69-BD71-5CB24609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99" y="1038447"/>
            <a:ext cx="6374807" cy="478110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263FA0E-18E3-4446-ADE7-9C01CE52CA9B}"/>
              </a:ext>
            </a:extLst>
          </p:cNvPr>
          <p:cNvSpPr txBox="1"/>
          <p:nvPr/>
        </p:nvSpPr>
        <p:spPr>
          <a:xfrm>
            <a:off x="3063711" y="160256"/>
            <a:ext cx="690984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4800" b="1" dirty="0">
                <a:ln/>
                <a:solidFill>
                  <a:schemeClr val="accent4"/>
                </a:solidFill>
              </a:rPr>
              <a:t>Bezpieczny </a:t>
            </a:r>
            <a:r>
              <a:rPr lang="pl-PL" sz="4800" b="1" dirty="0" err="1">
                <a:ln/>
                <a:solidFill>
                  <a:schemeClr val="accent4"/>
                </a:solidFill>
              </a:rPr>
              <a:t>internet</a:t>
            </a:r>
            <a:endParaRPr lang="pl-PL" sz="48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22E44D2B-1FCE-4889-8D5D-572275EEA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7" y="1690528"/>
            <a:ext cx="3244220" cy="18070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2858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osoba, stół, stół w jadalni&#10;&#10;Opis wygenerowany automatycznie">
            <a:extLst>
              <a:ext uri="{FF2B5EF4-FFF2-40B4-BE49-F238E27FC236}">
                <a16:creationId xmlns:a16="http://schemas.microsoft.com/office/drawing/2014/main" id="{E7527487-01E0-4FF2-8DD0-081B858A6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9" y="87005"/>
            <a:ext cx="7486650" cy="5614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AC28469-561B-44F8-B866-7ACE43FF4444}"/>
              </a:ext>
            </a:extLst>
          </p:cNvPr>
          <p:cNvSpPr/>
          <p:nvPr/>
        </p:nvSpPr>
        <p:spPr>
          <a:xfrm>
            <a:off x="7091465" y="223736"/>
            <a:ext cx="466376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Poznajemy kontynenty</a:t>
            </a:r>
            <a:endParaRPr lang="pl-PL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Obraz 5" descr="Obraz zawierający mapa&#10;&#10;Opis wygenerowany automatycznie">
            <a:extLst>
              <a:ext uri="{FF2B5EF4-FFF2-40B4-BE49-F238E27FC236}">
                <a16:creationId xmlns:a16="http://schemas.microsoft.com/office/drawing/2014/main" id="{53512AD4-C46D-4337-A86F-7DCD91A44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45" y="2894499"/>
            <a:ext cx="4876800" cy="2962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5110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osoba, podłoże, wewnątrz, grupa&#10;&#10;Opis wygenerowany automatycznie">
            <a:extLst>
              <a:ext uri="{FF2B5EF4-FFF2-40B4-BE49-F238E27FC236}">
                <a16:creationId xmlns:a16="http://schemas.microsoft.com/office/drawing/2014/main" id="{24E2796C-7630-4321-94CC-5544329E4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4" y="219074"/>
            <a:ext cx="6400799" cy="4800599"/>
          </a:xfrm>
          <a:prstGeom prst="rect">
            <a:avLst/>
          </a:prstGeom>
        </p:spPr>
      </p:pic>
      <p:pic>
        <p:nvPicPr>
          <p:cNvPr id="5" name="Obraz 4" descr="Obraz zawierający podłoże, osoba, wewnątrz, dziecko&#10;&#10;Opis wygenerowany automatycznie">
            <a:extLst>
              <a:ext uri="{FF2B5EF4-FFF2-40B4-BE49-F238E27FC236}">
                <a16:creationId xmlns:a16="http://schemas.microsoft.com/office/drawing/2014/main" id="{0F7C8787-0408-4357-AED4-B793B102B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5" y="1028700"/>
            <a:ext cx="6400800" cy="48006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EC8D2E7-5CCB-4B8C-BF58-A667112CC7B8}"/>
              </a:ext>
            </a:extLst>
          </p:cNvPr>
          <p:cNvSpPr/>
          <p:nvPr/>
        </p:nvSpPr>
        <p:spPr>
          <a:xfrm>
            <a:off x="3287795" y="150829"/>
            <a:ext cx="87690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    Bawimy się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Obraz 8" descr="Obraz zawierający roślina&#10;&#10;Opis wygenerowany automatycznie">
            <a:extLst>
              <a:ext uri="{FF2B5EF4-FFF2-40B4-BE49-F238E27FC236}">
                <a16:creationId xmlns:a16="http://schemas.microsoft.com/office/drawing/2014/main" id="{09AE8087-4469-4195-A1EB-AFA37577F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34" y="3813255"/>
            <a:ext cx="2324662" cy="2215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525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C157E88-0350-498B-BB9F-9EB01139A0A4}"/>
              </a:ext>
            </a:extLst>
          </p:cNvPr>
          <p:cNvSpPr/>
          <p:nvPr/>
        </p:nvSpPr>
        <p:spPr>
          <a:xfrm>
            <a:off x="1423938" y="395927"/>
            <a:ext cx="871030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Pozdrawiam </a:t>
            </a:r>
          </a:p>
          <a:p>
            <a:pPr algn="ctr"/>
            <a:r>
              <a:rPr lang="pl-P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 do zobaczenia wkrótce</a:t>
            </a:r>
          </a:p>
          <a:p>
            <a:pPr algn="ctr"/>
            <a:r>
              <a:rPr lang="pl-PL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</a:t>
            </a:r>
            <a:r>
              <a:rPr lang="pl-PL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B.Kulak</a:t>
            </a:r>
            <a:endParaRPr lang="pl-PL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0BAF698-9417-4261-B52C-EBDC84241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6" y="2981250"/>
            <a:ext cx="3158603" cy="2743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601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94</TotalTime>
  <Words>25</Words>
  <Application>Microsoft Office PowerPoint</Application>
  <PresentationFormat>Panoramiczny</PresentationFormat>
  <Paragraphs>9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Galeria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Barbara Kulak</dc:creator>
  <cp:lastModifiedBy>Barbara Kulak</cp:lastModifiedBy>
  <cp:revision>7</cp:revision>
  <dcterms:created xsi:type="dcterms:W3CDTF">2021-04-22T18:23:10Z</dcterms:created>
  <dcterms:modified xsi:type="dcterms:W3CDTF">2021-04-25T14:40:05Z</dcterms:modified>
</cp:coreProperties>
</file>