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95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812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314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3629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0511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0604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4156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2651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4051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580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85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2557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8392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6682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216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203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351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3FCD0E8-EEDA-48AE-A78B-A6D83614970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A4A4848-DFD8-42DA-A129-732E35B4B6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87713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D390BEA5-CEBC-4DC0-B447-A291FF452632}"/>
              </a:ext>
            </a:extLst>
          </p:cNvPr>
          <p:cNvSpPr/>
          <p:nvPr/>
        </p:nvSpPr>
        <p:spPr>
          <a:xfrm>
            <a:off x="7267575" y="169682"/>
            <a:ext cx="40671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Klasa 2a</a:t>
            </a:r>
          </a:p>
        </p:txBody>
      </p:sp>
      <p:pic>
        <p:nvPicPr>
          <p:cNvPr id="7" name="Obraz 6" descr="Obraz zawierający osoba, dziecko, zewnętrzne, mały&#10;&#10;Opis wygenerowany automatycznie">
            <a:extLst>
              <a:ext uri="{FF2B5EF4-FFF2-40B4-BE49-F238E27FC236}">
                <a16:creationId xmlns:a16="http://schemas.microsoft.com/office/drawing/2014/main" id="{B885A821-093F-4D26-ADDC-B5EEEC56A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016794"/>
            <a:ext cx="6873875" cy="51554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05381CC3-17E5-462C-89FE-19056BCD4F4B}"/>
              </a:ext>
            </a:extLst>
          </p:cNvPr>
          <p:cNvSpPr/>
          <p:nvPr/>
        </p:nvSpPr>
        <p:spPr>
          <a:xfrm rot="10800000" flipV="1">
            <a:off x="5363850" y="4759481"/>
            <a:ext cx="45437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Dzień Kropki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65F13A0-30DB-4DCB-9DD3-2FE872E7B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0" y="1724025"/>
            <a:ext cx="3556000" cy="266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889717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osoba, dziecko, wewnątrz&#10;&#10;Opis wygenerowany automatycznie">
            <a:extLst>
              <a:ext uri="{FF2B5EF4-FFF2-40B4-BE49-F238E27FC236}">
                <a16:creationId xmlns:a16="http://schemas.microsoft.com/office/drawing/2014/main" id="{DD96DFD4-D27F-4F2B-9AA0-65A60BCE3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25" y="0"/>
            <a:ext cx="6724453" cy="5043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9B1F74E-255B-4200-A4FF-1BC68FABCE65}"/>
              </a:ext>
            </a:extLst>
          </p:cNvPr>
          <p:cNvSpPr/>
          <p:nvPr/>
        </p:nvSpPr>
        <p:spPr>
          <a:xfrm rot="10800000" flipV="1">
            <a:off x="282802" y="4858462"/>
            <a:ext cx="115289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Dzień tabliczki mnożenia</a:t>
            </a:r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475D9FB9-D95E-4C03-86E1-CDF612248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2" y="1316534"/>
            <a:ext cx="3113748" cy="3089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03202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podłoże, ściana, wewnątrz&#10;&#10;Opis wygenerowany automatycznie">
            <a:extLst>
              <a:ext uri="{FF2B5EF4-FFF2-40B4-BE49-F238E27FC236}">
                <a16:creationId xmlns:a16="http://schemas.microsoft.com/office/drawing/2014/main" id="{4A9741E8-4C6A-4639-8136-2EA98EC59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8" y="343684"/>
            <a:ext cx="6638925" cy="497919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7E4FA9F-5B98-4A9A-9FBD-D5978177705C}"/>
              </a:ext>
            </a:extLst>
          </p:cNvPr>
          <p:cNvSpPr/>
          <p:nvPr/>
        </p:nvSpPr>
        <p:spPr>
          <a:xfrm rot="9858296" flipV="1">
            <a:off x="-1161352" y="4995457"/>
            <a:ext cx="14877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 a r n a w a ł</a:t>
            </a:r>
            <a:endParaRPr lang="pl-P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Obraz 7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36600255-BDC5-443E-A71D-5F797FE29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900" y="1339882"/>
            <a:ext cx="3905250" cy="159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0695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podłoże, osoba, wewnątrz, sport&#10;&#10;Opis wygenerowany automatycznie">
            <a:extLst>
              <a:ext uri="{FF2B5EF4-FFF2-40B4-BE49-F238E27FC236}">
                <a16:creationId xmlns:a16="http://schemas.microsoft.com/office/drawing/2014/main" id="{F8C57A69-988A-4D13-A8C6-DAD6A1BE9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04" y="719847"/>
            <a:ext cx="6819900" cy="5114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48BCF07-A88D-46A8-A0E4-26D47C8543A9}"/>
              </a:ext>
            </a:extLst>
          </p:cNvPr>
          <p:cNvSpPr/>
          <p:nvPr/>
        </p:nvSpPr>
        <p:spPr>
          <a:xfrm>
            <a:off x="8455843" y="2967334"/>
            <a:ext cx="3431357" cy="175432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Ruch to zdrowie</a:t>
            </a:r>
            <a:endParaRPr lang="pl-P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Obraz 7" descr="Obraz zawierający clipart&#10;&#10;Opis wygenerowany automatycznie">
            <a:extLst>
              <a:ext uri="{FF2B5EF4-FFF2-40B4-BE49-F238E27FC236}">
                <a16:creationId xmlns:a16="http://schemas.microsoft.com/office/drawing/2014/main" id="{C7287D8D-B172-4BAA-8BC4-799897E1F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019" y="247650"/>
            <a:ext cx="3522582" cy="2164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763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wewnątrz, dziecko, siedzi&#10;&#10;Opis wygenerowany automatycznie">
            <a:extLst>
              <a:ext uri="{FF2B5EF4-FFF2-40B4-BE49-F238E27FC236}">
                <a16:creationId xmlns:a16="http://schemas.microsoft.com/office/drawing/2014/main" id="{D34273D2-C948-46B7-86A6-EE009D64B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-1"/>
            <a:ext cx="6001117" cy="4737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9DA2AF9-3655-4280-9435-1BAEC97EFAA3}"/>
              </a:ext>
            </a:extLst>
          </p:cNvPr>
          <p:cNvSpPr/>
          <p:nvPr/>
        </p:nvSpPr>
        <p:spPr>
          <a:xfrm rot="10800000" flipV="1">
            <a:off x="216815" y="4737855"/>
            <a:ext cx="75826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Zabawy klockami</a:t>
            </a:r>
            <a:endParaRPr lang="pl-P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Obraz 7" descr="Obraz zawierający wewnątrz, podłoże, osoba&#10;&#10;Opis wygenerowany automatycznie">
            <a:extLst>
              <a:ext uri="{FF2B5EF4-FFF2-40B4-BE49-F238E27FC236}">
                <a16:creationId xmlns:a16="http://schemas.microsoft.com/office/drawing/2014/main" id="{626E9F10-50B5-4F30-90AF-4D8895CDF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3550" y="1416045"/>
            <a:ext cx="5567582" cy="4175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Obraz 9" descr="Obraz zawierający kolorowy, zdobione&#10;&#10;Opis wygenerowany automatycznie">
            <a:extLst>
              <a:ext uri="{FF2B5EF4-FFF2-40B4-BE49-F238E27FC236}">
                <a16:creationId xmlns:a16="http://schemas.microsoft.com/office/drawing/2014/main" id="{45288022-A6CA-41F0-A3AF-4394B19B6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220" y="0"/>
            <a:ext cx="2558022" cy="20938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8790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48</TotalTime>
  <Words>20</Words>
  <Application>Microsoft Office PowerPoint</Application>
  <PresentationFormat>Panoramiczny</PresentationFormat>
  <Paragraphs>6</Paragraphs>
  <Slides>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8" baseType="lpstr">
      <vt:lpstr>Century Gothic</vt:lpstr>
      <vt:lpstr>Wingdings 3</vt:lpstr>
      <vt:lpstr>Wycinek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Barbara Kulak</dc:creator>
  <cp:lastModifiedBy>Barbara Kulak</cp:lastModifiedBy>
  <cp:revision>5</cp:revision>
  <dcterms:created xsi:type="dcterms:W3CDTF">2021-04-22T19:57:30Z</dcterms:created>
  <dcterms:modified xsi:type="dcterms:W3CDTF">2021-04-23T09:37:55Z</dcterms:modified>
</cp:coreProperties>
</file>