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0E1FF"/>
    <a:srgbClr val="CC99FF"/>
    <a:srgbClr val="33CCCC"/>
    <a:srgbClr val="FFCCFF"/>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EB0AF-FD00-468E-94FB-B77E5B98C0E9}" v="377" dt="2020-03-13T12:00:32.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6" autoAdjust="0"/>
    <p:restoredTop sz="9466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a Lasa" userId="dffb0b0b55bf3265" providerId="LiveId" clId="{D53EB0AF-FD00-468E-94FB-B77E5B98C0E9}"/>
    <pc:docChg chg="addSld delSld modSld">
      <pc:chgData name="Dominika Lasa" userId="dffb0b0b55bf3265" providerId="LiveId" clId="{D53EB0AF-FD00-468E-94FB-B77E5B98C0E9}" dt="2020-03-13T12:00:32.254" v="227"/>
      <pc:docMkLst>
        <pc:docMk/>
      </pc:docMkLst>
      <pc:sldChg chg="modTransition">
        <pc:chgData name="Dominika Lasa" userId="dffb0b0b55bf3265" providerId="LiveId" clId="{D53EB0AF-FD00-468E-94FB-B77E5B98C0E9}" dt="2020-03-13T11:54:31.698" v="163"/>
        <pc:sldMkLst>
          <pc:docMk/>
          <pc:sldMk cId="650921958" sldId="256"/>
        </pc:sldMkLst>
      </pc:sldChg>
      <pc:sldChg chg="modTransition">
        <pc:chgData name="Dominika Lasa" userId="dffb0b0b55bf3265" providerId="LiveId" clId="{D53EB0AF-FD00-468E-94FB-B77E5B98C0E9}" dt="2020-03-13T11:55:26.934" v="180"/>
        <pc:sldMkLst>
          <pc:docMk/>
          <pc:sldMk cId="1417592628" sldId="257"/>
        </pc:sldMkLst>
      </pc:sldChg>
      <pc:sldChg chg="modSp modTransition">
        <pc:chgData name="Dominika Lasa" userId="dffb0b0b55bf3265" providerId="LiveId" clId="{D53EB0AF-FD00-468E-94FB-B77E5B98C0E9}" dt="2020-03-13T11:55:37.974" v="181"/>
        <pc:sldMkLst>
          <pc:docMk/>
          <pc:sldMk cId="724639561" sldId="258"/>
        </pc:sldMkLst>
        <pc:spChg chg="mod">
          <ac:chgData name="Dominika Lasa" userId="dffb0b0b55bf3265" providerId="LiveId" clId="{D53EB0AF-FD00-468E-94FB-B77E5B98C0E9}" dt="2020-03-13T10:38:42.803" v="1" actId="207"/>
          <ac:spMkLst>
            <pc:docMk/>
            <pc:sldMk cId="724639561" sldId="258"/>
            <ac:spMk id="6" creationId="{F4610FF8-5B54-4CAB-8A09-8BE4B60EE3DD}"/>
          </ac:spMkLst>
        </pc:spChg>
      </pc:sldChg>
      <pc:sldChg chg="addSp delSp modSp add modTransition">
        <pc:chgData name="Dominika Lasa" userId="dffb0b0b55bf3265" providerId="LiveId" clId="{D53EB0AF-FD00-468E-94FB-B77E5B98C0E9}" dt="2020-03-13T11:56:17.022" v="192"/>
        <pc:sldMkLst>
          <pc:docMk/>
          <pc:sldMk cId="1647589762" sldId="259"/>
        </pc:sldMkLst>
        <pc:spChg chg="mod">
          <ac:chgData name="Dominika Lasa" userId="dffb0b0b55bf3265" providerId="LiveId" clId="{D53EB0AF-FD00-468E-94FB-B77E5B98C0E9}" dt="2020-03-13T10:41:16.489" v="3"/>
          <ac:spMkLst>
            <pc:docMk/>
            <pc:sldMk cId="1647589762" sldId="259"/>
            <ac:spMk id="3" creationId="{D6C383A9-5A81-4E83-A58B-86EAA07E90A5}"/>
          </ac:spMkLst>
        </pc:spChg>
        <pc:spChg chg="add del mod">
          <ac:chgData name="Dominika Lasa" userId="dffb0b0b55bf3265" providerId="LiveId" clId="{D53EB0AF-FD00-468E-94FB-B77E5B98C0E9}" dt="2020-03-13T10:41:29.299" v="5"/>
          <ac:spMkLst>
            <pc:docMk/>
            <pc:sldMk cId="1647589762" sldId="259"/>
            <ac:spMk id="4" creationId="{3D9AE706-1FCC-4E33-805E-9E8771401546}"/>
          </ac:spMkLst>
        </pc:spChg>
        <pc:spChg chg="add del mod">
          <ac:chgData name="Dominika Lasa" userId="dffb0b0b55bf3265" providerId="LiveId" clId="{D53EB0AF-FD00-468E-94FB-B77E5B98C0E9}" dt="2020-03-13T10:43:03.071" v="6" actId="931"/>
          <ac:spMkLst>
            <pc:docMk/>
            <pc:sldMk cId="1647589762" sldId="259"/>
            <ac:spMk id="5" creationId="{7A778461-9CCC-4270-BC47-2256717835BD}"/>
          </ac:spMkLst>
        </pc:spChg>
        <pc:picChg chg="add mod">
          <ac:chgData name="Dominika Lasa" userId="dffb0b0b55bf3265" providerId="LiveId" clId="{D53EB0AF-FD00-468E-94FB-B77E5B98C0E9}" dt="2020-03-13T10:43:03.071" v="6" actId="931"/>
          <ac:picMkLst>
            <pc:docMk/>
            <pc:sldMk cId="1647589762" sldId="259"/>
            <ac:picMk id="7" creationId="{A613F427-0B56-44E5-AC91-115FF66715F7}"/>
          </ac:picMkLst>
        </pc:picChg>
      </pc:sldChg>
      <pc:sldChg chg="addSp delSp modSp add modTransition setBg">
        <pc:chgData name="Dominika Lasa" userId="dffb0b0b55bf3265" providerId="LiveId" clId="{D53EB0AF-FD00-468E-94FB-B77E5B98C0E9}" dt="2020-03-13T11:57:54.519" v="207"/>
        <pc:sldMkLst>
          <pc:docMk/>
          <pc:sldMk cId="4001462444" sldId="260"/>
        </pc:sldMkLst>
        <pc:spChg chg="del">
          <ac:chgData name="Dominika Lasa" userId="dffb0b0b55bf3265" providerId="LiveId" clId="{D53EB0AF-FD00-468E-94FB-B77E5B98C0E9}" dt="2020-03-13T10:47:20.679" v="10"/>
          <ac:spMkLst>
            <pc:docMk/>
            <pc:sldMk cId="4001462444" sldId="260"/>
            <ac:spMk id="3" creationId="{FB661BC2-AD12-4C8D-AF2C-70E7923044A6}"/>
          </ac:spMkLst>
        </pc:spChg>
        <pc:spChg chg="mod">
          <ac:chgData name="Dominika Lasa" userId="dffb0b0b55bf3265" providerId="LiveId" clId="{D53EB0AF-FD00-468E-94FB-B77E5B98C0E9}" dt="2020-03-13T10:46:39.542" v="9"/>
          <ac:spMkLst>
            <pc:docMk/>
            <pc:sldMk cId="4001462444" sldId="260"/>
            <ac:spMk id="4" creationId="{BD56E7B5-BE9C-4023-A848-F581620526AE}"/>
          </ac:spMkLst>
        </pc:spChg>
        <pc:picChg chg="add mod">
          <ac:chgData name="Dominika Lasa" userId="dffb0b0b55bf3265" providerId="LiveId" clId="{D53EB0AF-FD00-468E-94FB-B77E5B98C0E9}" dt="2020-03-13T10:47:20.679" v="10"/>
          <ac:picMkLst>
            <pc:docMk/>
            <pc:sldMk cId="4001462444" sldId="260"/>
            <ac:picMk id="5" creationId="{1673B391-56EC-4A74-953D-012471FED58A}"/>
          </ac:picMkLst>
        </pc:picChg>
      </pc:sldChg>
      <pc:sldChg chg="addSp delSp modSp add modTransition setBg">
        <pc:chgData name="Dominika Lasa" userId="dffb0b0b55bf3265" providerId="LiveId" clId="{D53EB0AF-FD00-468E-94FB-B77E5B98C0E9}" dt="2020-03-13T12:00:32.254" v="227"/>
        <pc:sldMkLst>
          <pc:docMk/>
          <pc:sldMk cId="2266082211" sldId="261"/>
        </pc:sldMkLst>
        <pc:spChg chg="mod">
          <ac:chgData name="Dominika Lasa" userId="dffb0b0b55bf3265" providerId="LiveId" clId="{D53EB0AF-FD00-468E-94FB-B77E5B98C0E9}" dt="2020-03-13T10:57:51.353" v="20" actId="207"/>
          <ac:spMkLst>
            <pc:docMk/>
            <pc:sldMk cId="2266082211" sldId="261"/>
            <ac:spMk id="2" creationId="{4A9A1940-2A07-4CD1-85F9-59323ADA05A5}"/>
          </ac:spMkLst>
        </pc:spChg>
        <pc:spChg chg="mod">
          <ac:chgData name="Dominika Lasa" userId="dffb0b0b55bf3265" providerId="LiveId" clId="{D53EB0AF-FD00-468E-94FB-B77E5B98C0E9}" dt="2020-03-13T10:56:26.210" v="18"/>
          <ac:spMkLst>
            <pc:docMk/>
            <pc:sldMk cId="2266082211" sldId="261"/>
            <ac:spMk id="4" creationId="{F5D8EC30-FA2D-49F2-8818-E14B76C692D4}"/>
          </ac:spMkLst>
        </pc:spChg>
        <pc:picChg chg="add del">
          <ac:chgData name="Dominika Lasa" userId="dffb0b0b55bf3265" providerId="LiveId" clId="{D53EB0AF-FD00-468E-94FB-B77E5B98C0E9}" dt="2020-03-13T10:51:38.917" v="15"/>
          <ac:picMkLst>
            <pc:docMk/>
            <pc:sldMk cId="2266082211" sldId="261"/>
            <ac:picMk id="5" creationId="{FCE5001F-85C3-414C-BD78-0945EA92C040}"/>
          </ac:picMkLst>
        </pc:picChg>
        <pc:picChg chg="add">
          <ac:chgData name="Dominika Lasa" userId="dffb0b0b55bf3265" providerId="LiveId" clId="{D53EB0AF-FD00-468E-94FB-B77E5B98C0E9}" dt="2020-03-13T11:07:37.028" v="36"/>
          <ac:picMkLst>
            <pc:docMk/>
            <pc:sldMk cId="2266082211" sldId="261"/>
            <ac:picMk id="6" creationId="{727EDFCE-0638-437B-A244-A763F7A5F487}"/>
          </ac:picMkLst>
        </pc:picChg>
      </pc:sldChg>
      <pc:sldChg chg="addSp delSp modSp add modTransition setBg">
        <pc:chgData name="Dominika Lasa" userId="dffb0b0b55bf3265" providerId="LiveId" clId="{D53EB0AF-FD00-468E-94FB-B77E5B98C0E9}" dt="2020-03-13T11:58:12.092" v="212"/>
        <pc:sldMkLst>
          <pc:docMk/>
          <pc:sldMk cId="1602205702" sldId="262"/>
        </pc:sldMkLst>
        <pc:spChg chg="add del">
          <ac:chgData name="Dominika Lasa" userId="dffb0b0b55bf3265" providerId="LiveId" clId="{D53EB0AF-FD00-468E-94FB-B77E5B98C0E9}" dt="2020-03-13T11:01:38.572" v="25"/>
          <ac:spMkLst>
            <pc:docMk/>
            <pc:sldMk cId="1602205702" sldId="262"/>
            <ac:spMk id="3" creationId="{3DAFE4CE-F63F-4BD2-A456-2624A3ACEDC9}"/>
          </ac:spMkLst>
        </pc:spChg>
        <pc:spChg chg="mod">
          <ac:chgData name="Dominika Lasa" userId="dffb0b0b55bf3265" providerId="LiveId" clId="{D53EB0AF-FD00-468E-94FB-B77E5B98C0E9}" dt="2020-03-13T10:59:20.295" v="22"/>
          <ac:spMkLst>
            <pc:docMk/>
            <pc:sldMk cId="1602205702" sldId="262"/>
            <ac:spMk id="4" creationId="{209D67C6-9E1B-4614-9FC9-975EC984B08E}"/>
          </ac:spMkLst>
        </pc:spChg>
        <pc:picChg chg="add del mod">
          <ac:chgData name="Dominika Lasa" userId="dffb0b0b55bf3265" providerId="LiveId" clId="{D53EB0AF-FD00-468E-94FB-B77E5B98C0E9}" dt="2020-03-13T11:01:38.572" v="25"/>
          <ac:picMkLst>
            <pc:docMk/>
            <pc:sldMk cId="1602205702" sldId="262"/>
            <ac:picMk id="5" creationId="{3384FB7D-6989-4438-BBBF-12CC20C4CAF9}"/>
          </ac:picMkLst>
        </pc:picChg>
      </pc:sldChg>
      <pc:sldChg chg="addSp delSp modSp add modTransition">
        <pc:chgData name="Dominika Lasa" userId="dffb0b0b55bf3265" providerId="LiveId" clId="{D53EB0AF-FD00-468E-94FB-B77E5B98C0E9}" dt="2020-03-13T11:58:25.111" v="215"/>
        <pc:sldMkLst>
          <pc:docMk/>
          <pc:sldMk cId="6223499" sldId="263"/>
        </pc:sldMkLst>
        <pc:spChg chg="del">
          <ac:chgData name="Dominika Lasa" userId="dffb0b0b55bf3265" providerId="LiveId" clId="{D53EB0AF-FD00-468E-94FB-B77E5B98C0E9}" dt="2020-03-13T11:06:49.873" v="35"/>
          <ac:spMkLst>
            <pc:docMk/>
            <pc:sldMk cId="6223499" sldId="263"/>
            <ac:spMk id="3" creationId="{DFE0994B-FB33-4297-9E56-FBD09E4B20EB}"/>
          </ac:spMkLst>
        </pc:spChg>
        <pc:spChg chg="mod">
          <ac:chgData name="Dominika Lasa" userId="dffb0b0b55bf3265" providerId="LiveId" clId="{D53EB0AF-FD00-468E-94FB-B77E5B98C0E9}" dt="2020-03-13T11:05:04.451" v="34"/>
          <ac:spMkLst>
            <pc:docMk/>
            <pc:sldMk cId="6223499" sldId="263"/>
            <ac:spMk id="4" creationId="{8146461A-4A82-40F9-B5EC-BB532B2E7096}"/>
          </ac:spMkLst>
        </pc:spChg>
        <pc:spChg chg="add del">
          <ac:chgData name="Dominika Lasa" userId="dffb0b0b55bf3265" providerId="LiveId" clId="{D53EB0AF-FD00-468E-94FB-B77E5B98C0E9}" dt="2020-03-13T11:09:08.100" v="39"/>
          <ac:spMkLst>
            <pc:docMk/>
            <pc:sldMk cId="6223499" sldId="263"/>
            <ac:spMk id="7" creationId="{8C00D673-ECE8-4435-B4DD-E415A516F2D1}"/>
          </ac:spMkLst>
        </pc:spChg>
        <pc:spChg chg="add del">
          <ac:chgData name="Dominika Lasa" userId="dffb0b0b55bf3265" providerId="LiveId" clId="{D53EB0AF-FD00-468E-94FB-B77E5B98C0E9}" dt="2020-03-13T11:09:08.100" v="39"/>
          <ac:spMkLst>
            <pc:docMk/>
            <pc:sldMk cId="6223499" sldId="263"/>
            <ac:spMk id="10" creationId="{4F74D28C-3268-4E35-8EE1-D92CB4A85A7D}"/>
          </ac:spMkLst>
        </pc:spChg>
        <pc:spChg chg="add del">
          <ac:chgData name="Dominika Lasa" userId="dffb0b0b55bf3265" providerId="LiveId" clId="{D53EB0AF-FD00-468E-94FB-B77E5B98C0E9}" dt="2020-03-13T11:09:08.100" v="39"/>
          <ac:spMkLst>
            <pc:docMk/>
            <pc:sldMk cId="6223499" sldId="263"/>
            <ac:spMk id="12" creationId="{58D44E42-C462-4105-BC86-FE75B4E3C4AF}"/>
          </ac:spMkLst>
        </pc:spChg>
        <pc:picChg chg="add mod">
          <ac:chgData name="Dominika Lasa" userId="dffb0b0b55bf3265" providerId="LiveId" clId="{D53EB0AF-FD00-468E-94FB-B77E5B98C0E9}" dt="2020-03-13T11:06:49.873" v="35"/>
          <ac:picMkLst>
            <pc:docMk/>
            <pc:sldMk cId="6223499" sldId="263"/>
            <ac:picMk id="5" creationId="{A9D73EBC-C87B-4557-9FFC-1B2B5CF41DDA}"/>
          </ac:picMkLst>
        </pc:picChg>
        <pc:picChg chg="add">
          <ac:chgData name="Dominika Lasa" userId="dffb0b0b55bf3265" providerId="LiveId" clId="{D53EB0AF-FD00-468E-94FB-B77E5B98C0E9}" dt="2020-03-13T11:08:49.370" v="37"/>
          <ac:picMkLst>
            <pc:docMk/>
            <pc:sldMk cId="6223499" sldId="263"/>
            <ac:picMk id="8" creationId="{81AF768A-F030-45E1-9E0C-29AE84C23E43}"/>
          </ac:picMkLst>
        </pc:picChg>
      </pc:sldChg>
      <pc:sldChg chg="addSp delSp modSp add modTransition setBg">
        <pc:chgData name="Dominika Lasa" userId="dffb0b0b55bf3265" providerId="LiveId" clId="{D53EB0AF-FD00-468E-94FB-B77E5B98C0E9}" dt="2020-03-13T11:58:43.515" v="217"/>
        <pc:sldMkLst>
          <pc:docMk/>
          <pc:sldMk cId="1619997709" sldId="264"/>
        </pc:sldMkLst>
        <pc:spChg chg="del">
          <ac:chgData name="Dominika Lasa" userId="dffb0b0b55bf3265" providerId="LiveId" clId="{D53EB0AF-FD00-468E-94FB-B77E5B98C0E9}" dt="2020-03-13T11:11:03.987" v="41"/>
          <ac:spMkLst>
            <pc:docMk/>
            <pc:sldMk cId="1619997709" sldId="264"/>
            <ac:spMk id="2" creationId="{ECC46C60-3DFC-4227-BCBB-CE235AF3FB0B}"/>
          </ac:spMkLst>
        </pc:spChg>
        <pc:spChg chg="del">
          <ac:chgData name="Dominika Lasa" userId="dffb0b0b55bf3265" providerId="LiveId" clId="{D53EB0AF-FD00-468E-94FB-B77E5B98C0E9}" dt="2020-03-13T11:11:03.987" v="41"/>
          <ac:spMkLst>
            <pc:docMk/>
            <pc:sldMk cId="1619997709" sldId="264"/>
            <ac:spMk id="3" creationId="{3DABC531-2159-499C-AB0A-32F6AFC0B8C8}"/>
          </ac:spMkLst>
        </pc:spChg>
        <pc:spChg chg="del">
          <ac:chgData name="Dominika Lasa" userId="dffb0b0b55bf3265" providerId="LiveId" clId="{D53EB0AF-FD00-468E-94FB-B77E5B98C0E9}" dt="2020-03-13T11:11:03.987" v="41"/>
          <ac:spMkLst>
            <pc:docMk/>
            <pc:sldMk cId="1619997709" sldId="264"/>
            <ac:spMk id="4" creationId="{0BF5C7D3-AE2A-4744-AFA1-A749D90B42AF}"/>
          </ac:spMkLst>
        </pc:spChg>
        <pc:spChg chg="add mod">
          <ac:chgData name="Dominika Lasa" userId="dffb0b0b55bf3265" providerId="LiveId" clId="{D53EB0AF-FD00-468E-94FB-B77E5B98C0E9}" dt="2020-03-13T11:11:03.987" v="41"/>
          <ac:spMkLst>
            <pc:docMk/>
            <pc:sldMk cId="1619997709" sldId="264"/>
            <ac:spMk id="5" creationId="{A3398388-CC5F-4A90-9407-FF2C042FDA4E}"/>
          </ac:spMkLst>
        </pc:spChg>
        <pc:spChg chg="add mod">
          <ac:chgData name="Dominika Lasa" userId="dffb0b0b55bf3265" providerId="LiveId" clId="{D53EB0AF-FD00-468E-94FB-B77E5B98C0E9}" dt="2020-03-13T11:13:53.874" v="43"/>
          <ac:spMkLst>
            <pc:docMk/>
            <pc:sldMk cId="1619997709" sldId="264"/>
            <ac:spMk id="6" creationId="{81892A12-5802-4D9E-A628-6D71BDDE3850}"/>
          </ac:spMkLst>
        </pc:spChg>
      </pc:sldChg>
      <pc:sldChg chg="addSp delSp modSp add modTransition">
        <pc:chgData name="Dominika Lasa" userId="dffb0b0b55bf3265" providerId="LiveId" clId="{D53EB0AF-FD00-468E-94FB-B77E5B98C0E9}" dt="2020-03-13T11:58:48.119" v="218"/>
        <pc:sldMkLst>
          <pc:docMk/>
          <pc:sldMk cId="1968095677" sldId="265"/>
        </pc:sldMkLst>
        <pc:spChg chg="del">
          <ac:chgData name="Dominika Lasa" userId="dffb0b0b55bf3265" providerId="LiveId" clId="{D53EB0AF-FD00-468E-94FB-B77E5B98C0E9}" dt="2020-03-13T11:18:25.332" v="110"/>
          <ac:spMkLst>
            <pc:docMk/>
            <pc:sldMk cId="1968095677" sldId="265"/>
            <ac:spMk id="3" creationId="{B851E865-C236-48A7-BEBE-D4CBD56D7C16}"/>
          </ac:spMkLst>
        </pc:spChg>
        <pc:spChg chg="add mod">
          <ac:chgData name="Dominika Lasa" userId="dffb0b0b55bf3265" providerId="LiveId" clId="{D53EB0AF-FD00-468E-94FB-B77E5B98C0E9}" dt="2020-03-13T11:32:52.789" v="126"/>
          <ac:spMkLst>
            <pc:docMk/>
            <pc:sldMk cId="1968095677" sldId="265"/>
            <ac:spMk id="4" creationId="{3687F23F-E30E-4929-9858-94B77C43CFA4}"/>
          </ac:spMkLst>
        </pc:spChg>
      </pc:sldChg>
      <pc:sldChg chg="addSp delSp modSp add modTransition setBg">
        <pc:chgData name="Dominika Lasa" userId="dffb0b0b55bf3265" providerId="LiveId" clId="{D53EB0AF-FD00-468E-94FB-B77E5B98C0E9}" dt="2020-03-13T11:58:52.330" v="219"/>
        <pc:sldMkLst>
          <pc:docMk/>
          <pc:sldMk cId="2225886124" sldId="266"/>
        </pc:sldMkLst>
        <pc:spChg chg="del">
          <ac:chgData name="Dominika Lasa" userId="dffb0b0b55bf3265" providerId="LiveId" clId="{D53EB0AF-FD00-468E-94FB-B77E5B98C0E9}" dt="2020-03-13T11:31:42.825" v="124"/>
          <ac:spMkLst>
            <pc:docMk/>
            <pc:sldMk cId="2225886124" sldId="266"/>
            <ac:spMk id="2" creationId="{1A0D6EE1-A3E0-4087-BAB9-1742A4CC0FD4}"/>
          </ac:spMkLst>
        </pc:spChg>
        <pc:spChg chg="del">
          <ac:chgData name="Dominika Lasa" userId="dffb0b0b55bf3265" providerId="LiveId" clId="{D53EB0AF-FD00-468E-94FB-B77E5B98C0E9}" dt="2020-03-13T11:31:42.825" v="124"/>
          <ac:spMkLst>
            <pc:docMk/>
            <pc:sldMk cId="2225886124" sldId="266"/>
            <ac:spMk id="3" creationId="{97198AE8-4B8A-4523-8FB8-64624E708E0B}"/>
          </ac:spMkLst>
        </pc:spChg>
        <pc:spChg chg="add del mod">
          <ac:chgData name="Dominika Lasa" userId="dffb0b0b55bf3265" providerId="LiveId" clId="{D53EB0AF-FD00-468E-94FB-B77E5B98C0E9}" dt="2020-03-13T11:38:03.242" v="133"/>
          <ac:spMkLst>
            <pc:docMk/>
            <pc:sldMk cId="2225886124" sldId="266"/>
            <ac:spMk id="10" creationId="{0A45F9AB-F3BD-4763-9260-1AA9C958BB74}"/>
          </ac:spMkLst>
        </pc:spChg>
        <pc:spChg chg="add del mod">
          <ac:chgData name="Dominika Lasa" userId="dffb0b0b55bf3265" providerId="LiveId" clId="{D53EB0AF-FD00-468E-94FB-B77E5B98C0E9}" dt="2020-03-13T11:38:03.242" v="133"/>
          <ac:spMkLst>
            <pc:docMk/>
            <pc:sldMk cId="2225886124" sldId="266"/>
            <ac:spMk id="11" creationId="{81830203-97AD-4603-ADD5-4F68ABFCE60C}"/>
          </ac:spMkLst>
        </pc:spChg>
        <pc:spChg chg="add del mod">
          <ac:chgData name="Dominika Lasa" userId="dffb0b0b55bf3265" providerId="LiveId" clId="{D53EB0AF-FD00-468E-94FB-B77E5B98C0E9}" dt="2020-03-13T11:38:03.242" v="133"/>
          <ac:spMkLst>
            <pc:docMk/>
            <pc:sldMk cId="2225886124" sldId="266"/>
            <ac:spMk id="12" creationId="{12E42F89-9732-43A9-A270-D82EA55E91C5}"/>
          </ac:spMkLst>
        </pc:spChg>
        <pc:picChg chg="add">
          <ac:chgData name="Dominika Lasa" userId="dffb0b0b55bf3265" providerId="LiveId" clId="{D53EB0AF-FD00-468E-94FB-B77E5B98C0E9}" dt="2020-03-13T11:31:44.418" v="125"/>
          <ac:picMkLst>
            <pc:docMk/>
            <pc:sldMk cId="2225886124" sldId="266"/>
            <ac:picMk id="4" creationId="{9C8218E6-E2A9-475A-89AD-960125B7B8F8}"/>
          </ac:picMkLst>
        </pc:picChg>
        <pc:picChg chg="add">
          <ac:chgData name="Dominika Lasa" userId="dffb0b0b55bf3265" providerId="LiveId" clId="{D53EB0AF-FD00-468E-94FB-B77E5B98C0E9}" dt="2020-03-13T11:33:49.863" v="127"/>
          <ac:picMkLst>
            <pc:docMk/>
            <pc:sldMk cId="2225886124" sldId="266"/>
            <ac:picMk id="5" creationId="{0D094463-22DC-4F32-8F33-6E4EE366718A}"/>
          </ac:picMkLst>
        </pc:picChg>
        <pc:picChg chg="add">
          <ac:chgData name="Dominika Lasa" userId="dffb0b0b55bf3265" providerId="LiveId" clId="{D53EB0AF-FD00-468E-94FB-B77E5B98C0E9}" dt="2020-03-13T11:34:50.236" v="128"/>
          <ac:picMkLst>
            <pc:docMk/>
            <pc:sldMk cId="2225886124" sldId="266"/>
            <ac:picMk id="6" creationId="{30B6C72C-06C6-40FF-9E09-B72F9E7BF23D}"/>
          </ac:picMkLst>
        </pc:picChg>
        <pc:picChg chg="add">
          <ac:chgData name="Dominika Lasa" userId="dffb0b0b55bf3265" providerId="LiveId" clId="{D53EB0AF-FD00-468E-94FB-B77E5B98C0E9}" dt="2020-03-13T11:35:38.247" v="129"/>
          <ac:picMkLst>
            <pc:docMk/>
            <pc:sldMk cId="2225886124" sldId="266"/>
            <ac:picMk id="7" creationId="{B8693CB4-0534-4BFB-8C18-BA83F5012EF4}"/>
          </ac:picMkLst>
        </pc:picChg>
        <pc:picChg chg="add">
          <ac:chgData name="Dominika Lasa" userId="dffb0b0b55bf3265" providerId="LiveId" clId="{D53EB0AF-FD00-468E-94FB-B77E5B98C0E9}" dt="2020-03-13T11:36:27.850" v="130"/>
          <ac:picMkLst>
            <pc:docMk/>
            <pc:sldMk cId="2225886124" sldId="266"/>
            <ac:picMk id="8" creationId="{CCE484EB-52B4-40A3-9115-545238F28190}"/>
          </ac:picMkLst>
        </pc:picChg>
        <pc:picChg chg="add">
          <ac:chgData name="Dominika Lasa" userId="dffb0b0b55bf3265" providerId="LiveId" clId="{D53EB0AF-FD00-468E-94FB-B77E5B98C0E9}" dt="2020-03-13T11:37:17.266" v="131"/>
          <ac:picMkLst>
            <pc:docMk/>
            <pc:sldMk cId="2225886124" sldId="266"/>
            <ac:picMk id="9" creationId="{330A1EB6-B37C-459D-953B-5BCAAE97BB2F}"/>
          </ac:picMkLst>
        </pc:picChg>
      </pc:sldChg>
      <pc:sldChg chg="addSp modSp add modTransition">
        <pc:chgData name="Dominika Lasa" userId="dffb0b0b55bf3265" providerId="LiveId" clId="{D53EB0AF-FD00-468E-94FB-B77E5B98C0E9}" dt="2020-03-13T11:58:56.230" v="220"/>
        <pc:sldMkLst>
          <pc:docMk/>
          <pc:sldMk cId="2303609237" sldId="267"/>
        </pc:sldMkLst>
        <pc:spChg chg="add mod">
          <ac:chgData name="Dominika Lasa" userId="dffb0b0b55bf3265" providerId="LiveId" clId="{D53EB0AF-FD00-468E-94FB-B77E5B98C0E9}" dt="2020-03-13T11:39:33.442" v="136"/>
          <ac:spMkLst>
            <pc:docMk/>
            <pc:sldMk cId="2303609237" sldId="267"/>
            <ac:spMk id="2" creationId="{BA903BBA-B328-4163-842B-067BD2BEB85F}"/>
          </ac:spMkLst>
        </pc:spChg>
        <pc:spChg chg="add mod">
          <ac:chgData name="Dominika Lasa" userId="dffb0b0b55bf3265" providerId="LiveId" clId="{D53EB0AF-FD00-468E-94FB-B77E5B98C0E9}" dt="2020-03-13T11:50:31.250" v="148" actId="207"/>
          <ac:spMkLst>
            <pc:docMk/>
            <pc:sldMk cId="2303609237" sldId="267"/>
            <ac:spMk id="3" creationId="{159F5B93-E2A2-4B0F-BF78-788AE72187CC}"/>
          </ac:spMkLst>
        </pc:spChg>
      </pc:sldChg>
      <pc:sldChg chg="add del">
        <pc:chgData name="Dominika Lasa" userId="dffb0b0b55bf3265" providerId="LiveId" clId="{D53EB0AF-FD00-468E-94FB-B77E5B98C0E9}" dt="2020-03-13T11:51:35.829" v="150"/>
        <pc:sldMkLst>
          <pc:docMk/>
          <pc:sldMk cId="1129934923" sldId="268"/>
        </pc:sldMkLst>
      </pc:sldChg>
      <pc:sldChg chg="addSp delSp modSp add modTransition">
        <pc:chgData name="Dominika Lasa" userId="dffb0b0b55bf3265" providerId="LiveId" clId="{D53EB0AF-FD00-468E-94FB-B77E5B98C0E9}" dt="2020-03-13T11:59:46.612" v="222"/>
        <pc:sldMkLst>
          <pc:docMk/>
          <pc:sldMk cId="3436923892" sldId="268"/>
        </pc:sldMkLst>
        <pc:spChg chg="del">
          <ac:chgData name="Dominika Lasa" userId="dffb0b0b55bf3265" providerId="LiveId" clId="{D53EB0AF-FD00-468E-94FB-B77E5B98C0E9}" dt="2020-03-13T11:52:08.087" v="152"/>
          <ac:spMkLst>
            <pc:docMk/>
            <pc:sldMk cId="3436923892" sldId="268"/>
            <ac:spMk id="2" creationId="{31D941AE-3863-4C5C-92EE-01A8A891DFDF}"/>
          </ac:spMkLst>
        </pc:spChg>
        <pc:spChg chg="del">
          <ac:chgData name="Dominika Lasa" userId="dffb0b0b55bf3265" providerId="LiveId" clId="{D53EB0AF-FD00-468E-94FB-B77E5B98C0E9}" dt="2020-03-13T11:52:08.087" v="152"/>
          <ac:spMkLst>
            <pc:docMk/>
            <pc:sldMk cId="3436923892" sldId="268"/>
            <ac:spMk id="3" creationId="{BE98B757-8413-4AA3-8E3C-A2AA001F3F83}"/>
          </ac:spMkLst>
        </pc:spChg>
        <pc:spChg chg="add del mod">
          <ac:chgData name="Dominika Lasa" userId="dffb0b0b55bf3265" providerId="LiveId" clId="{D53EB0AF-FD00-468E-94FB-B77E5B98C0E9}" dt="2020-03-13T11:52:10.087" v="153"/>
          <ac:spMkLst>
            <pc:docMk/>
            <pc:sldMk cId="3436923892" sldId="268"/>
            <ac:spMk id="4" creationId="{8804F905-98A0-4C4A-A3AF-CD116BFEE51B}"/>
          </ac:spMkLst>
        </pc:spChg>
        <pc:spChg chg="add del mod">
          <ac:chgData name="Dominika Lasa" userId="dffb0b0b55bf3265" providerId="LiveId" clId="{D53EB0AF-FD00-468E-94FB-B77E5B98C0E9}" dt="2020-03-13T11:52:10.087" v="153"/>
          <ac:spMkLst>
            <pc:docMk/>
            <pc:sldMk cId="3436923892" sldId="268"/>
            <ac:spMk id="5" creationId="{FCA75A54-E55C-4E3E-BE1F-D823767A2EA0}"/>
          </ac:spMkLst>
        </pc:spChg>
        <pc:spChg chg="add del mod">
          <ac:chgData name="Dominika Lasa" userId="dffb0b0b55bf3265" providerId="LiveId" clId="{D53EB0AF-FD00-468E-94FB-B77E5B98C0E9}" dt="2020-03-13T11:52:10.087" v="153"/>
          <ac:spMkLst>
            <pc:docMk/>
            <pc:sldMk cId="3436923892" sldId="268"/>
            <ac:spMk id="6" creationId="{EC7748C7-9217-4B59-8496-7F6B35625EDF}"/>
          </ac:spMkLst>
        </pc:spChg>
        <pc:spChg chg="add del mod">
          <ac:chgData name="Dominika Lasa" userId="dffb0b0b55bf3265" providerId="LiveId" clId="{D53EB0AF-FD00-468E-94FB-B77E5B98C0E9}" dt="2020-03-13T11:52:10.087" v="153"/>
          <ac:spMkLst>
            <pc:docMk/>
            <pc:sldMk cId="3436923892" sldId="268"/>
            <ac:spMk id="7" creationId="{EFAA5A03-7827-4336-8AD7-18734A243CEB}"/>
          </ac:spMkLst>
        </pc:spChg>
        <pc:spChg chg="add del mod">
          <ac:chgData name="Dominika Lasa" userId="dffb0b0b55bf3265" providerId="LiveId" clId="{D53EB0AF-FD00-468E-94FB-B77E5B98C0E9}" dt="2020-03-13T11:52:10.087" v="153"/>
          <ac:spMkLst>
            <pc:docMk/>
            <pc:sldMk cId="3436923892" sldId="268"/>
            <ac:spMk id="8" creationId="{6852C26A-2F73-46DE-9BD0-2E75FC0BF58F}"/>
          </ac:spMkLst>
        </pc:spChg>
        <pc:spChg chg="add mod">
          <ac:chgData name="Dominika Lasa" userId="dffb0b0b55bf3265" providerId="LiveId" clId="{D53EB0AF-FD00-468E-94FB-B77E5B98C0E9}" dt="2020-03-13T11:52:10.087" v="153"/>
          <ac:spMkLst>
            <pc:docMk/>
            <pc:sldMk cId="3436923892" sldId="268"/>
            <ac:spMk id="9" creationId="{8B77F97A-1060-4575-BA45-D989401AF433}"/>
          </ac:spMkLst>
        </pc:spChg>
        <pc:spChg chg="add mod">
          <ac:chgData name="Dominika Lasa" userId="dffb0b0b55bf3265" providerId="LiveId" clId="{D53EB0AF-FD00-468E-94FB-B77E5B98C0E9}" dt="2020-03-13T11:52:10.087" v="153"/>
          <ac:spMkLst>
            <pc:docMk/>
            <pc:sldMk cId="3436923892" sldId="268"/>
            <ac:spMk id="10" creationId="{DCDF482E-8664-4E06-A5B6-3FA1076B83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4A2B3-EBB2-4707-8C88-495D44CEF213}" type="datetimeFigureOut">
              <a:rPr lang="pl-PL" smtClean="0"/>
              <a:t>13.03.2020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C3E3E-135B-45B9-924C-9193D63C633D}" type="slidenum">
              <a:rPr lang="pl-PL" smtClean="0"/>
              <a:t>‹#›</a:t>
            </a:fld>
            <a:endParaRPr lang="pl-PL"/>
          </a:p>
        </p:txBody>
      </p:sp>
    </p:spTree>
    <p:extLst>
      <p:ext uri="{BB962C8B-B14F-4D97-AF65-F5344CB8AC3E}">
        <p14:creationId xmlns:p14="http://schemas.microsoft.com/office/powerpoint/2010/main" val="22999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00C3E3E-135B-45B9-924C-9193D63C633D}" type="slidenum">
              <a:rPr lang="pl-PL" smtClean="0"/>
              <a:t>3</a:t>
            </a:fld>
            <a:endParaRPr lang="pl-PL"/>
          </a:p>
        </p:txBody>
      </p:sp>
    </p:spTree>
    <p:extLst>
      <p:ext uri="{BB962C8B-B14F-4D97-AF65-F5344CB8AC3E}">
        <p14:creationId xmlns:p14="http://schemas.microsoft.com/office/powerpoint/2010/main" val="2995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5842C5-93F0-4926-91BD-E7B66F516EE1}"/>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3518D71-CA58-4ED7-AA24-F60F0A4EC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5181FFA-8FF6-4CF6-A821-00290D7F0F61}"/>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5" name="Symbol zastępczy stopki 4">
            <a:extLst>
              <a:ext uri="{FF2B5EF4-FFF2-40B4-BE49-F238E27FC236}">
                <a16:creationId xmlns:a16="http://schemas.microsoft.com/office/drawing/2014/main" id="{F172EA41-BCB0-4E71-A2A9-5BB82520C6C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79DF81F-F538-47AE-BE0A-E7623BBC10F2}"/>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11556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A7FBE6-B0FD-4AD6-9E6D-DDB840E9218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5C9B71E-95D0-40BA-BAC2-237A53FAC05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0F58A82-70CD-4852-8967-1BDCA255FD82}"/>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5" name="Symbol zastępczy stopki 4">
            <a:extLst>
              <a:ext uri="{FF2B5EF4-FFF2-40B4-BE49-F238E27FC236}">
                <a16:creationId xmlns:a16="http://schemas.microsoft.com/office/drawing/2014/main" id="{E1D54C72-2D15-4F77-9F98-E37346227BB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7197468-81CB-40AA-B509-B9E132EF29C5}"/>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275387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BE7D2749-DC1E-49F9-9BBE-B5CB39F4D41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3BA251A-AFAF-4CEA-B0B4-05C13E4DF5F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413370A-0B5E-40BB-A4FA-3DA902395FBA}"/>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5" name="Symbol zastępczy stopki 4">
            <a:extLst>
              <a:ext uri="{FF2B5EF4-FFF2-40B4-BE49-F238E27FC236}">
                <a16:creationId xmlns:a16="http://schemas.microsoft.com/office/drawing/2014/main" id="{665E1C6C-6CC6-4720-90C4-2BB33D96A4B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96F979C-4EFF-4937-A82B-3C5AEB3086AD}"/>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157115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135563-D124-4A3C-9E4F-02DFA29A098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1932929-4486-49D7-9C4F-3E81B6E8F5B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9908BDC-BC25-4677-9E02-6766FAAF4C40}"/>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5" name="Symbol zastępczy stopki 4">
            <a:extLst>
              <a:ext uri="{FF2B5EF4-FFF2-40B4-BE49-F238E27FC236}">
                <a16:creationId xmlns:a16="http://schemas.microsoft.com/office/drawing/2014/main" id="{F6446959-8995-4A3E-9A7D-BD177BCD3A2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BEB20AF-CB59-46BB-B3FD-1080E4EFC08A}"/>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6000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AEF197-F7F5-492E-8EEE-1BC401ED6B9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30DC631-156A-4435-8550-BD9483A0E5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6242830-4725-489A-8658-7E39305E9A69}"/>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5" name="Symbol zastępczy stopki 4">
            <a:extLst>
              <a:ext uri="{FF2B5EF4-FFF2-40B4-BE49-F238E27FC236}">
                <a16:creationId xmlns:a16="http://schemas.microsoft.com/office/drawing/2014/main" id="{3A5DA4A3-3316-4EC0-A995-62AB1728A69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80457D7-1EC0-48C7-8451-BF018550926B}"/>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419051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09EA20-8457-423A-BCDB-8B47C6B64AC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D508937-BA5C-4D8B-9C05-B69D8C77A90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B6A2789-8555-4F77-8D57-A88C06216F2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40E04E1-0389-44E5-84CA-A97BFB0B0707}"/>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6" name="Symbol zastępczy stopki 5">
            <a:extLst>
              <a:ext uri="{FF2B5EF4-FFF2-40B4-BE49-F238E27FC236}">
                <a16:creationId xmlns:a16="http://schemas.microsoft.com/office/drawing/2014/main" id="{6227BF3E-E191-49F6-9B04-D375BC11C14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C339936-A12A-4376-8B58-3B0138855857}"/>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280174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AEA03D-9DC0-481B-B001-2DDDD5F10329}"/>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2C9BD30-8591-4EAF-9286-6FE4530889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0919A13-596D-489B-A6F1-5671C0A3BBD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B68DFBB-128F-45C8-B9DA-BA00F350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EB8447D-18CE-48B5-801C-EC3EF4FA31C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D8223FC-0094-4EA7-9B9B-9C48D0596727}"/>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8" name="Symbol zastępczy stopki 7">
            <a:extLst>
              <a:ext uri="{FF2B5EF4-FFF2-40B4-BE49-F238E27FC236}">
                <a16:creationId xmlns:a16="http://schemas.microsoft.com/office/drawing/2014/main" id="{8611F853-9059-436B-8887-C5F9577B366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6F886096-840B-4D10-8867-C5835C48C151}"/>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378570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80E52C-D5E9-484A-9C75-3A52B36C3F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AA50D49-3F79-46E5-9C29-B50D9C2F8E14}"/>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4" name="Symbol zastępczy stopki 3">
            <a:extLst>
              <a:ext uri="{FF2B5EF4-FFF2-40B4-BE49-F238E27FC236}">
                <a16:creationId xmlns:a16="http://schemas.microsoft.com/office/drawing/2014/main" id="{71949A7E-2D72-4472-B8BF-39167B0937B6}"/>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F5BD741-E817-4061-AFA0-E64D30840152}"/>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154820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60927D5-0236-44E0-8BD6-D4E937A3CB56}"/>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3" name="Symbol zastępczy stopki 2">
            <a:extLst>
              <a:ext uri="{FF2B5EF4-FFF2-40B4-BE49-F238E27FC236}">
                <a16:creationId xmlns:a16="http://schemas.microsoft.com/office/drawing/2014/main" id="{1DC56A82-F98D-410C-B76D-32AB53A17F2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CBF0D0-498C-48BF-B831-BDED09A50BC0}"/>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296536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168CEE-BD22-485E-B86D-FACDF0BA7B6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A924161-7A25-4F65-AE11-C12212C59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A717873-AC5C-4309-8D49-F98AA8E5C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A992FF6-8F37-41F0-A854-B2B988E5394E}"/>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6" name="Symbol zastępczy stopki 5">
            <a:extLst>
              <a:ext uri="{FF2B5EF4-FFF2-40B4-BE49-F238E27FC236}">
                <a16:creationId xmlns:a16="http://schemas.microsoft.com/office/drawing/2014/main" id="{804F5D55-ED12-48FB-A4EF-4FD74D4ED8F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0EA74E8-61BB-468D-AAF5-C244ADDCD613}"/>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16426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000B14-F85C-43D6-88C5-0765ECF4707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56E3D43-EE50-4730-AFEB-5F306E0A0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71E9BD6-7F6B-4A40-89FB-FCB584A23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1036093-4DDB-49FE-9AB2-2B559C2BABBA}"/>
              </a:ext>
            </a:extLst>
          </p:cNvPr>
          <p:cNvSpPr>
            <a:spLocks noGrp="1"/>
          </p:cNvSpPr>
          <p:nvPr>
            <p:ph type="dt" sz="half" idx="10"/>
          </p:nvPr>
        </p:nvSpPr>
        <p:spPr/>
        <p:txBody>
          <a:bodyPr/>
          <a:lstStyle/>
          <a:p>
            <a:fld id="{7614F5E2-1B2F-491D-81E6-36954AD20F8F}" type="datetimeFigureOut">
              <a:rPr lang="pl-PL" smtClean="0"/>
              <a:t>13.03.2020</a:t>
            </a:fld>
            <a:endParaRPr lang="pl-PL"/>
          </a:p>
        </p:txBody>
      </p:sp>
      <p:sp>
        <p:nvSpPr>
          <p:cNvPr id="6" name="Symbol zastępczy stopki 5">
            <a:extLst>
              <a:ext uri="{FF2B5EF4-FFF2-40B4-BE49-F238E27FC236}">
                <a16:creationId xmlns:a16="http://schemas.microsoft.com/office/drawing/2014/main" id="{1A6CE3D5-4F88-4CD6-B02E-2E407B384A7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3448F4A-72D3-41BF-AFF1-6BD7893AA9B2}"/>
              </a:ext>
            </a:extLst>
          </p:cNvPr>
          <p:cNvSpPr>
            <a:spLocks noGrp="1"/>
          </p:cNvSpPr>
          <p:nvPr>
            <p:ph type="sldNum" sz="quarter" idx="12"/>
          </p:nvPr>
        </p:nvSpPr>
        <p:spPr/>
        <p:txBody>
          <a:bodyPr/>
          <a:lstStyle/>
          <a:p>
            <a:fld id="{3221C1A0-8DDA-46CB-957A-C5C0D78E1668}" type="slidenum">
              <a:rPr lang="pl-PL" smtClean="0"/>
              <a:t>‹#›</a:t>
            </a:fld>
            <a:endParaRPr lang="pl-PL"/>
          </a:p>
        </p:txBody>
      </p:sp>
    </p:spTree>
    <p:extLst>
      <p:ext uri="{BB962C8B-B14F-4D97-AF65-F5344CB8AC3E}">
        <p14:creationId xmlns:p14="http://schemas.microsoft.com/office/powerpoint/2010/main" val="264993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B8738A4-3421-45DF-9A7E-FB922AE5D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E202D19-A1BB-4B7B-B09C-9CB8966C0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A9C5154-0557-429A-B076-3480BC86A7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4F5E2-1B2F-491D-81E6-36954AD20F8F}" type="datetimeFigureOut">
              <a:rPr lang="pl-PL" smtClean="0"/>
              <a:t>13.03.2020</a:t>
            </a:fld>
            <a:endParaRPr lang="pl-PL"/>
          </a:p>
        </p:txBody>
      </p:sp>
      <p:sp>
        <p:nvSpPr>
          <p:cNvPr id="5" name="Symbol zastępczy stopki 4">
            <a:extLst>
              <a:ext uri="{FF2B5EF4-FFF2-40B4-BE49-F238E27FC236}">
                <a16:creationId xmlns:a16="http://schemas.microsoft.com/office/drawing/2014/main" id="{BE542001-2A57-4D62-9BA7-7966A1316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C2DA0CAB-9FD2-4EE9-84E7-DCC53DBAB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1C1A0-8DDA-46CB-957A-C5C0D78E1668}" type="slidenum">
              <a:rPr lang="pl-PL" smtClean="0"/>
              <a:t>‹#›</a:t>
            </a:fld>
            <a:endParaRPr lang="pl-PL"/>
          </a:p>
        </p:txBody>
      </p:sp>
    </p:spTree>
    <p:extLst>
      <p:ext uri="{BB962C8B-B14F-4D97-AF65-F5344CB8AC3E}">
        <p14:creationId xmlns:p14="http://schemas.microsoft.com/office/powerpoint/2010/main" val="41421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16C4BF-AAEF-4251-8FB8-EDA0CD330BF6}"/>
              </a:ext>
            </a:extLst>
          </p:cNvPr>
          <p:cNvSpPr>
            <a:spLocks noGrp="1"/>
          </p:cNvSpPr>
          <p:nvPr>
            <p:ph type="ctrTitle"/>
          </p:nvPr>
        </p:nvSpPr>
        <p:spPr>
          <a:xfrm>
            <a:off x="1524000" y="2235200"/>
            <a:ext cx="9144000" cy="2387600"/>
          </a:xfrm>
        </p:spPr>
        <p:txBody>
          <a:bodyPr>
            <a:normAutofit/>
          </a:bodyPr>
          <a:lstStyle/>
          <a:p>
            <a:r>
              <a:rPr lang="pl-PL" sz="6600" b="1" dirty="0">
                <a:latin typeface="Blackadder ITC" panose="04020505051007020D02" pitchFamily="82" charset="0"/>
                <a:cs typeface="Angsana New" panose="020B0502040204020203" pitchFamily="18" charset="-34"/>
              </a:rPr>
              <a:t> </a:t>
            </a:r>
            <a:r>
              <a:rPr lang="pl-PL" sz="15000" b="1" dirty="0">
                <a:latin typeface="Blackadder ITC" panose="04020505051007020D02" pitchFamily="82" charset="0"/>
                <a:cs typeface="Angsana New" panose="020B0502040204020203" pitchFamily="18" charset="-34"/>
              </a:rPr>
              <a:t>Francja</a:t>
            </a:r>
          </a:p>
        </p:txBody>
      </p:sp>
      <p:sp>
        <p:nvSpPr>
          <p:cNvPr id="3" name="Podtytuł 2">
            <a:extLst>
              <a:ext uri="{FF2B5EF4-FFF2-40B4-BE49-F238E27FC236}">
                <a16:creationId xmlns:a16="http://schemas.microsoft.com/office/drawing/2014/main" id="{4012C66B-C1C3-46CA-B408-F47E9CFAFFBD}"/>
              </a:ext>
            </a:extLst>
          </p:cNvPr>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65092195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0BEB1B-58BF-4A51-8F7D-1156E8DE5FB8}"/>
              </a:ext>
            </a:extLst>
          </p:cNvPr>
          <p:cNvSpPr>
            <a:spLocks noGrp="1"/>
          </p:cNvSpPr>
          <p:nvPr>
            <p:ph type="title"/>
          </p:nvPr>
        </p:nvSpPr>
        <p:spPr>
          <a:xfrm>
            <a:off x="1653363" y="365760"/>
            <a:ext cx="9367203" cy="1188720"/>
          </a:xfrm>
        </p:spPr>
        <p:txBody>
          <a:bodyPr>
            <a:normAutofit/>
          </a:bodyPr>
          <a:lstStyle/>
          <a:p>
            <a:r>
              <a:rPr lang="pl-PL" sz="5400" b="1" dirty="0">
                <a:latin typeface="Imprint MT Shadow" panose="04020605060303030202" pitchFamily="82" charset="0"/>
              </a:rPr>
              <a:t>Zabytki Francji</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ymbol zastępczy zawartości 3">
            <a:extLst>
              <a:ext uri="{FF2B5EF4-FFF2-40B4-BE49-F238E27FC236}">
                <a16:creationId xmlns:a16="http://schemas.microsoft.com/office/drawing/2014/main" id="{3687F23F-E30E-4929-9858-94B77C43CFA4}"/>
              </a:ext>
            </a:extLst>
          </p:cNvPr>
          <p:cNvSpPr>
            <a:spLocks noGrp="1"/>
          </p:cNvSpPr>
          <p:nvPr>
            <p:ph idx="1"/>
          </p:nvPr>
        </p:nvSpPr>
        <p:spPr>
          <a:xfrm>
            <a:off x="1653363" y="2188722"/>
            <a:ext cx="9367203" cy="4029197"/>
          </a:xfrm>
        </p:spPr>
        <p:txBody>
          <a:bodyPr anchor="t">
            <a:noAutofit/>
          </a:bodyPr>
          <a:lstStyle/>
          <a:p>
            <a:r>
              <a:rPr lang="pl-PL" sz="1400" b="1" dirty="0"/>
              <a:t>Wieża Eiffla-najbardziej znany obiekt architektoniczny Paryża, rozpoznawany również jako symbol Francji. Jest najwyższą budowlą w Paryżu.</a:t>
            </a:r>
          </a:p>
          <a:p>
            <a:r>
              <a:rPr lang="pl-PL" sz="1400" b="1" dirty="0"/>
              <a:t>Luwr-dawny pałac królewski w Paryżu, obecnie muzeum sztuki. Jedno z największych muzeów na świecie, najczęściej odwiedzana placówka tego typu na świecie. Stanowi jedno z ważniejszych punktów orientacyjnych stolicy Francji.</a:t>
            </a:r>
          </a:p>
          <a:p>
            <a:r>
              <a:rPr lang="pl-PL" sz="1400" b="1" dirty="0"/>
              <a:t>Pałac wersalski-Znajduje się pod Paryżem i słynie z zespołu pałacowego, miejsca rezydencji królów francuskich od 1682 roku. Pałac wersalski, rozbudowany z rozmachem za Ludwika XIV, wraz z kompleksem ogrodowo-parkowym jest najwspanialszym dziełem francuskiego klasycyzmu i baroku</a:t>
            </a:r>
          </a:p>
          <a:p>
            <a:r>
              <a:rPr lang="pl-PL" sz="1400" b="1" dirty="0"/>
              <a:t>Most Aleksandra III-wybudowany w latach 1896-1900. Został nazwany na cześć cesarza Imperium Rosyjskiego Aleksandra III Romanowa. Na moście umieszczone są godła Francji i Imperium Rosyjskiego oraz personifikacje Sekwany i Newy.</a:t>
            </a:r>
          </a:p>
          <a:p>
            <a:r>
              <a:rPr lang="pl-PL" sz="1400" b="1" dirty="0"/>
              <a:t> Łuk Triumfalny -pomnik stojący na placu Charles'a de Gaulle'a w Paryżu . Jest to ważny element architektury Paryża. Łuk został zbudowany dla uczczenia tych, którzy walczyli i polegli za Francję w czasie wojen rewolucji francuskiej i wojen napoleońskich.</a:t>
            </a:r>
          </a:p>
          <a:p>
            <a:r>
              <a:rPr lang="pl-PL" sz="1400" b="1" dirty="0"/>
              <a:t>Bazylika </a:t>
            </a:r>
            <a:r>
              <a:rPr lang="pl-PL" sz="1400" b="1" dirty="0" err="1"/>
              <a:t>Sacré-Cœur</a:t>
            </a:r>
            <a:r>
              <a:rPr lang="pl-PL" sz="1400" b="1" dirty="0"/>
              <a:t> -kościół na szczycie wzgórza Montmartre w Paryżu. Kiedy w 1870 roku wybuchła wojna francusko-pruska, dwaj francuscy przemysłowcy przysięgli sobie, że jeżeli po wojnie ujrzą Paryż takim samym, jak przed wojną, to wybudują bazylikę ku czci Serca Jezusowego. Gdy rok później po zakończeniu działań zbrojnych okazało się, że Paryż został nietknięty, przemysłowcy postanowili wypełnić swoją obietnicę.</a:t>
            </a:r>
          </a:p>
          <a:p>
            <a:r>
              <a:rPr lang="pl-PL" sz="1400" b="1" dirty="0"/>
              <a:t> Notre Dame de Paris -gotycka katedra w Paryżu. Jedna z najbardziej znanych katedr na świecie.</a:t>
            </a:r>
          </a:p>
        </p:txBody>
      </p:sp>
    </p:spTree>
    <p:extLst>
      <p:ext uri="{BB962C8B-B14F-4D97-AF65-F5344CB8AC3E}">
        <p14:creationId xmlns:p14="http://schemas.microsoft.com/office/powerpoint/2010/main" val="196809567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C8218E6-E2A9-475A-89AD-960125B7B8F8}"/>
              </a:ext>
            </a:extLst>
          </p:cNvPr>
          <p:cNvPicPr>
            <a:picLocks noChangeAspect="1"/>
          </p:cNvPicPr>
          <p:nvPr/>
        </p:nvPicPr>
        <p:blipFill>
          <a:blip r:embed="rId2"/>
          <a:stretch>
            <a:fillRect/>
          </a:stretch>
        </p:blipFill>
        <p:spPr>
          <a:xfrm>
            <a:off x="461468" y="620559"/>
            <a:ext cx="2101735" cy="3150141"/>
          </a:xfrm>
          <a:prstGeom prst="rect">
            <a:avLst/>
          </a:prstGeom>
        </p:spPr>
      </p:pic>
      <p:pic>
        <p:nvPicPr>
          <p:cNvPr id="5" name="Obraz 4">
            <a:extLst>
              <a:ext uri="{FF2B5EF4-FFF2-40B4-BE49-F238E27FC236}">
                <a16:creationId xmlns:a16="http://schemas.microsoft.com/office/drawing/2014/main" id="{0D094463-22DC-4F32-8F33-6E4EE366718A}"/>
              </a:ext>
            </a:extLst>
          </p:cNvPr>
          <p:cNvPicPr>
            <a:picLocks noChangeAspect="1"/>
          </p:cNvPicPr>
          <p:nvPr/>
        </p:nvPicPr>
        <p:blipFill>
          <a:blip r:embed="rId3"/>
          <a:stretch>
            <a:fillRect/>
          </a:stretch>
        </p:blipFill>
        <p:spPr>
          <a:xfrm>
            <a:off x="9158389" y="227519"/>
            <a:ext cx="2728811" cy="3638415"/>
          </a:xfrm>
          <a:prstGeom prst="rect">
            <a:avLst/>
          </a:prstGeom>
        </p:spPr>
      </p:pic>
      <p:pic>
        <p:nvPicPr>
          <p:cNvPr id="6" name="Obraz 5">
            <a:extLst>
              <a:ext uri="{FF2B5EF4-FFF2-40B4-BE49-F238E27FC236}">
                <a16:creationId xmlns:a16="http://schemas.microsoft.com/office/drawing/2014/main" id="{30B6C72C-06C6-40FF-9E09-B72F9E7BF23D}"/>
              </a:ext>
            </a:extLst>
          </p:cNvPr>
          <p:cNvPicPr>
            <a:picLocks noChangeAspect="1"/>
          </p:cNvPicPr>
          <p:nvPr/>
        </p:nvPicPr>
        <p:blipFill>
          <a:blip r:embed="rId4"/>
          <a:stretch>
            <a:fillRect/>
          </a:stretch>
        </p:blipFill>
        <p:spPr>
          <a:xfrm>
            <a:off x="4520607" y="575882"/>
            <a:ext cx="3541577" cy="2539244"/>
          </a:xfrm>
          <a:prstGeom prst="rect">
            <a:avLst/>
          </a:prstGeom>
        </p:spPr>
      </p:pic>
      <p:pic>
        <p:nvPicPr>
          <p:cNvPr id="7" name="Obraz 6">
            <a:extLst>
              <a:ext uri="{FF2B5EF4-FFF2-40B4-BE49-F238E27FC236}">
                <a16:creationId xmlns:a16="http://schemas.microsoft.com/office/drawing/2014/main" id="{B8693CB4-0534-4BFB-8C18-BA83F5012EF4}"/>
              </a:ext>
            </a:extLst>
          </p:cNvPr>
          <p:cNvPicPr>
            <a:picLocks noChangeAspect="1"/>
          </p:cNvPicPr>
          <p:nvPr/>
        </p:nvPicPr>
        <p:blipFill>
          <a:blip r:embed="rId5"/>
          <a:stretch>
            <a:fillRect/>
          </a:stretch>
        </p:blipFill>
        <p:spPr>
          <a:xfrm>
            <a:off x="3441868" y="3524748"/>
            <a:ext cx="4156839" cy="2757370"/>
          </a:xfrm>
          <a:prstGeom prst="rect">
            <a:avLst/>
          </a:prstGeom>
        </p:spPr>
      </p:pic>
      <p:pic>
        <p:nvPicPr>
          <p:cNvPr id="8" name="Obraz 7">
            <a:extLst>
              <a:ext uri="{FF2B5EF4-FFF2-40B4-BE49-F238E27FC236}">
                <a16:creationId xmlns:a16="http://schemas.microsoft.com/office/drawing/2014/main" id="{CCE484EB-52B4-40A3-9115-545238F28190}"/>
              </a:ext>
            </a:extLst>
          </p:cNvPr>
          <p:cNvPicPr>
            <a:picLocks noChangeAspect="1"/>
          </p:cNvPicPr>
          <p:nvPr/>
        </p:nvPicPr>
        <p:blipFill>
          <a:blip r:embed="rId6"/>
          <a:stretch>
            <a:fillRect/>
          </a:stretch>
        </p:blipFill>
        <p:spPr>
          <a:xfrm>
            <a:off x="8294754" y="4079039"/>
            <a:ext cx="3436803" cy="2203079"/>
          </a:xfrm>
          <a:prstGeom prst="rect">
            <a:avLst/>
          </a:prstGeom>
        </p:spPr>
      </p:pic>
      <p:pic>
        <p:nvPicPr>
          <p:cNvPr id="9" name="Obraz 8">
            <a:extLst>
              <a:ext uri="{FF2B5EF4-FFF2-40B4-BE49-F238E27FC236}">
                <a16:creationId xmlns:a16="http://schemas.microsoft.com/office/drawing/2014/main" id="{330A1EB6-B37C-459D-953B-5BCAAE97BB2F}"/>
              </a:ext>
            </a:extLst>
          </p:cNvPr>
          <p:cNvPicPr>
            <a:picLocks noChangeAspect="1"/>
          </p:cNvPicPr>
          <p:nvPr/>
        </p:nvPicPr>
        <p:blipFill>
          <a:blip r:embed="rId7"/>
          <a:stretch>
            <a:fillRect/>
          </a:stretch>
        </p:blipFill>
        <p:spPr>
          <a:xfrm>
            <a:off x="278847" y="4256653"/>
            <a:ext cx="2466975" cy="1847850"/>
          </a:xfrm>
          <a:prstGeom prst="rect">
            <a:avLst/>
          </a:prstGeom>
        </p:spPr>
      </p:pic>
    </p:spTree>
    <p:extLst>
      <p:ext uri="{BB962C8B-B14F-4D97-AF65-F5344CB8AC3E}">
        <p14:creationId xmlns:p14="http://schemas.microsoft.com/office/powerpoint/2010/main" val="222588612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E1F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903BBA-B328-4163-842B-067BD2BEB85F}"/>
              </a:ext>
            </a:extLst>
          </p:cNvPr>
          <p:cNvSpPr>
            <a:spLocks noGrp="1"/>
          </p:cNvSpPr>
          <p:nvPr>
            <p:ph type="title"/>
          </p:nvPr>
        </p:nvSpPr>
        <p:spPr>
          <a:xfrm>
            <a:off x="838200" y="144408"/>
            <a:ext cx="10515600" cy="1325563"/>
          </a:xfrm>
        </p:spPr>
        <p:txBody>
          <a:bodyPr>
            <a:normAutofit/>
          </a:bodyPr>
          <a:lstStyle/>
          <a:p>
            <a:r>
              <a:rPr lang="pl-PL" sz="6000" dirty="0">
                <a:solidFill>
                  <a:srgbClr val="9933FF"/>
                </a:solidFill>
                <a:latin typeface="Modern Love" panose="020B0604020202020204" pitchFamily="82" charset="0"/>
              </a:rPr>
              <a:t>Ciekawostki o Francji</a:t>
            </a:r>
          </a:p>
        </p:txBody>
      </p:sp>
      <p:sp>
        <p:nvSpPr>
          <p:cNvPr id="3" name="Symbol zastępczy zawartości 2">
            <a:extLst>
              <a:ext uri="{FF2B5EF4-FFF2-40B4-BE49-F238E27FC236}">
                <a16:creationId xmlns:a16="http://schemas.microsoft.com/office/drawing/2014/main" id="{159F5B93-E2A2-4B0F-BF78-788AE72187CC}"/>
              </a:ext>
            </a:extLst>
          </p:cNvPr>
          <p:cNvSpPr>
            <a:spLocks noGrp="1"/>
          </p:cNvSpPr>
          <p:nvPr>
            <p:ph idx="1"/>
          </p:nvPr>
        </p:nvSpPr>
        <p:spPr>
          <a:xfrm>
            <a:off x="84082" y="1469971"/>
            <a:ext cx="12286593" cy="5046442"/>
          </a:xfrm>
        </p:spPr>
        <p:txBody>
          <a:bodyPr>
            <a:normAutofit fontScale="85000" lnSpcReduction="20000"/>
          </a:bodyPr>
          <a:lstStyle/>
          <a:p>
            <a:r>
              <a:rPr lang="pl-PL" sz="3300" dirty="0">
                <a:solidFill>
                  <a:srgbClr val="9933FF"/>
                </a:solidFill>
                <a:latin typeface="Modern Love Caps" panose="020B0604020202020204" pitchFamily="82" charset="0"/>
              </a:rPr>
              <a:t>Loara to najdłuższa rzeka Francji. Jej długość wynosi 1020 km.</a:t>
            </a:r>
          </a:p>
          <a:p>
            <a:r>
              <a:rPr lang="pl-PL" sz="3300" dirty="0">
                <a:solidFill>
                  <a:srgbClr val="9933FF"/>
                </a:solidFill>
                <a:latin typeface="Modern Love Caps" panose="020B0604020202020204" pitchFamily="82" charset="0"/>
              </a:rPr>
              <a:t>Mont Blanc Biała Góra, 4808,72 m n.p.m. to </a:t>
            </a:r>
            <a:r>
              <a:rPr lang="pl-PL" sz="3300" dirty="0" err="1">
                <a:solidFill>
                  <a:srgbClr val="9933FF"/>
                </a:solidFill>
                <a:latin typeface="Modern Love Caps" panose="020B0604020202020204" pitchFamily="82" charset="0"/>
              </a:rPr>
              <a:t>najwyższ</a:t>
            </a:r>
            <a:r>
              <a:rPr lang="pl-PL" sz="3300" dirty="0">
                <a:solidFill>
                  <a:srgbClr val="9933FF"/>
                </a:solidFill>
                <a:latin typeface="Modern Love Caps" panose="020B0604020202020204" pitchFamily="82" charset="0"/>
              </a:rPr>
              <a:t> szczyt we Francji.</a:t>
            </a:r>
          </a:p>
          <a:p>
            <a:r>
              <a:rPr lang="pl-PL" sz="3300" dirty="0">
                <a:solidFill>
                  <a:srgbClr val="9933FF"/>
                </a:solidFill>
                <a:latin typeface="Modern Love Caps" panose="020B0604020202020204" pitchFamily="82" charset="0"/>
              </a:rPr>
              <a:t>Najpiękniejszą wioską we Francji jest </a:t>
            </a:r>
            <a:r>
              <a:rPr lang="pl-PL" sz="3300" dirty="0" err="1">
                <a:solidFill>
                  <a:srgbClr val="9933FF"/>
                </a:solidFill>
                <a:latin typeface="Modern Love Caps" panose="020B0604020202020204" pitchFamily="82" charset="0"/>
              </a:rPr>
              <a:t>Rochefort</a:t>
            </a:r>
            <a:r>
              <a:rPr lang="pl-PL" sz="3300" dirty="0">
                <a:solidFill>
                  <a:srgbClr val="9933FF"/>
                </a:solidFill>
                <a:latin typeface="Modern Love Caps" panose="020B0604020202020204" pitchFamily="82" charset="0"/>
              </a:rPr>
              <a:t> en Terre.</a:t>
            </a:r>
          </a:p>
          <a:p>
            <a:r>
              <a:rPr lang="pl-PL" sz="3300" dirty="0">
                <a:solidFill>
                  <a:srgbClr val="9933FF"/>
                </a:solidFill>
                <a:latin typeface="Modern Love Caps" panose="020B0604020202020204" pitchFamily="82" charset="0"/>
              </a:rPr>
              <a:t>We Francji znajduje się wiele zamków, pałaców i dworów. Jest ich ponad 40 tys.</a:t>
            </a:r>
          </a:p>
          <a:p>
            <a:r>
              <a:rPr lang="pl-PL" sz="3300" dirty="0">
                <a:solidFill>
                  <a:srgbClr val="9933FF"/>
                </a:solidFill>
                <a:latin typeface="Modern Love Caps" panose="020B0604020202020204" pitchFamily="82" charset="0"/>
              </a:rPr>
              <a:t>We Francji produkuje się około 400 rodzajów sera.</a:t>
            </a:r>
          </a:p>
          <a:p>
            <a:r>
              <a:rPr lang="pl-PL" sz="3300" dirty="0">
                <a:solidFill>
                  <a:srgbClr val="9933FF"/>
                </a:solidFill>
                <a:latin typeface="Modern Love Caps" panose="020B0604020202020204" pitchFamily="82" charset="0"/>
              </a:rPr>
              <a:t>Między godziną 12.30 a 14.30 jest czas przerwy w pracy. W tym czasie nieczynne są nawet urzędy i sklepy.</a:t>
            </a:r>
          </a:p>
          <a:p>
            <a:r>
              <a:rPr lang="pl-PL" sz="3300" dirty="0">
                <a:solidFill>
                  <a:srgbClr val="9933FF"/>
                </a:solidFill>
                <a:latin typeface="Modern Love Caps" panose="020B0604020202020204" pitchFamily="82" charset="0"/>
              </a:rPr>
              <a:t>Francuski to trzeci najczęściej studiowany język na świecie.</a:t>
            </a:r>
          </a:p>
          <a:p>
            <a:r>
              <a:rPr lang="pl-PL" sz="3300" dirty="0">
                <a:solidFill>
                  <a:srgbClr val="9933FF"/>
                </a:solidFill>
                <a:latin typeface="Modern Love Caps" panose="020B0604020202020204" pitchFamily="82" charset="0"/>
              </a:rPr>
              <a:t>W każdym większym francuskim mieście znajduje się ulica Victora Hugo.</a:t>
            </a:r>
          </a:p>
          <a:p>
            <a:r>
              <a:rPr lang="pl-PL" sz="3300" dirty="0">
                <a:solidFill>
                  <a:srgbClr val="9933FF"/>
                </a:solidFill>
                <a:latin typeface="Modern Love Caps" panose="020B0604020202020204" pitchFamily="82" charset="0"/>
              </a:rPr>
              <a:t>Większość z listy 50 najdroższych win świata pochodzi z Francji. Najdroższe z nich kosztuje 16 509 euro.</a:t>
            </a:r>
          </a:p>
          <a:p>
            <a:r>
              <a:rPr lang="pl-PL" sz="3300" dirty="0">
                <a:solidFill>
                  <a:srgbClr val="9933FF"/>
                </a:solidFill>
                <a:latin typeface="Modern Love Caps" panose="020B0604020202020204" pitchFamily="82" charset="0"/>
              </a:rPr>
              <a:t>Kino miało swój początek we Francji.</a:t>
            </a:r>
          </a:p>
          <a:p>
            <a:pPr marL="0" indent="0">
              <a:buNone/>
            </a:pPr>
            <a:endParaRPr lang="pl-PL" dirty="0">
              <a:latin typeface="Modern Love Caps" panose="020B0604020202020204" pitchFamily="82" charset="0"/>
            </a:endParaRPr>
          </a:p>
        </p:txBody>
      </p:sp>
    </p:spTree>
    <p:extLst>
      <p:ext uri="{BB962C8B-B14F-4D97-AF65-F5344CB8AC3E}">
        <p14:creationId xmlns:p14="http://schemas.microsoft.com/office/powerpoint/2010/main" val="230360923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4">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6">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8">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Isosceles Triangle 20">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 name="Tytuł 8">
            <a:extLst>
              <a:ext uri="{FF2B5EF4-FFF2-40B4-BE49-F238E27FC236}">
                <a16:creationId xmlns:a16="http://schemas.microsoft.com/office/drawing/2014/main" id="{8B77F97A-1060-4575-BA45-D989401AF433}"/>
              </a:ext>
            </a:extLst>
          </p:cNvPr>
          <p:cNvSpPr>
            <a:spLocks noGrp="1"/>
          </p:cNvSpPr>
          <p:nvPr>
            <p:ph type="ctrTitle"/>
          </p:nvPr>
        </p:nvSpPr>
        <p:spPr>
          <a:xfrm>
            <a:off x="3204642" y="2353641"/>
            <a:ext cx="5782716" cy="2150719"/>
          </a:xfrm>
          <a:noFill/>
        </p:spPr>
        <p:txBody>
          <a:bodyPr anchor="ctr">
            <a:normAutofit/>
          </a:bodyPr>
          <a:lstStyle/>
          <a:p>
            <a:r>
              <a:rPr lang="pl-PL" sz="3600">
                <a:solidFill>
                  <a:srgbClr val="080808"/>
                </a:solidFill>
              </a:rPr>
              <a:t>Dziękuje za uwagę </a:t>
            </a:r>
            <a:br>
              <a:rPr lang="pl-PL" sz="3600">
                <a:solidFill>
                  <a:srgbClr val="080808"/>
                </a:solidFill>
              </a:rPr>
            </a:br>
            <a:r>
              <a:rPr lang="pl-PL" sz="3600">
                <a:solidFill>
                  <a:srgbClr val="080808"/>
                </a:solidFill>
              </a:rPr>
              <a:t>prezentacje przygotowała Dominika Lasa z klasy V b</a:t>
            </a:r>
          </a:p>
        </p:txBody>
      </p:sp>
      <p:sp>
        <p:nvSpPr>
          <p:cNvPr id="10" name="Podtytuł 9">
            <a:extLst>
              <a:ext uri="{FF2B5EF4-FFF2-40B4-BE49-F238E27FC236}">
                <a16:creationId xmlns:a16="http://schemas.microsoft.com/office/drawing/2014/main" id="{DCDF482E-8664-4E06-A5B6-3FA1076B83F3}"/>
              </a:ext>
            </a:extLst>
          </p:cNvPr>
          <p:cNvSpPr>
            <a:spLocks noGrp="1"/>
          </p:cNvSpPr>
          <p:nvPr>
            <p:ph type="subTitle" idx="1"/>
          </p:nvPr>
        </p:nvSpPr>
        <p:spPr>
          <a:xfrm>
            <a:off x="4439633" y="4518923"/>
            <a:ext cx="3312734" cy="1141851"/>
          </a:xfrm>
          <a:noFill/>
        </p:spPr>
        <p:txBody>
          <a:bodyPr>
            <a:normAutofit/>
          </a:bodyPr>
          <a:lstStyle/>
          <a:p>
            <a:endParaRPr lang="pl-PL" sz="2000">
              <a:solidFill>
                <a:srgbClr val="080808"/>
              </a:solidFill>
            </a:endParaRPr>
          </a:p>
        </p:txBody>
      </p:sp>
      <p:sp>
        <p:nvSpPr>
          <p:cNvPr id="31" name="Rectangle 30">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369238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8A0F637-1E18-4D23-AAD6-57663B9574EF}"/>
              </a:ext>
            </a:extLst>
          </p:cNvPr>
          <p:cNvSpPr>
            <a:spLocks noGrp="1"/>
          </p:cNvSpPr>
          <p:nvPr>
            <p:ph type="title"/>
          </p:nvPr>
        </p:nvSpPr>
        <p:spPr>
          <a:xfrm>
            <a:off x="579355" y="162127"/>
            <a:ext cx="3651467" cy="1676603"/>
          </a:xfrm>
        </p:spPr>
        <p:txBody>
          <a:bodyPr vert="horz" lIns="91440" tIns="45720" rIns="91440" bIns="45720" rtlCol="0" anchor="ctr">
            <a:normAutofit/>
          </a:bodyPr>
          <a:lstStyle/>
          <a:p>
            <a:r>
              <a:rPr lang="en-US" sz="4800" b="1" dirty="0">
                <a:solidFill>
                  <a:schemeClr val="accent5">
                    <a:lumMod val="50000"/>
                  </a:schemeClr>
                </a:solidFill>
                <a:latin typeface="Broadway" panose="04040905080B02020502" pitchFamily="82" charset="0"/>
              </a:rPr>
              <a:t>Położenie</a:t>
            </a:r>
          </a:p>
        </p:txBody>
      </p:sp>
      <p:sp>
        <p:nvSpPr>
          <p:cNvPr id="6" name="Symbol zastępczy tekstu 5">
            <a:extLst>
              <a:ext uri="{FF2B5EF4-FFF2-40B4-BE49-F238E27FC236}">
                <a16:creationId xmlns:a16="http://schemas.microsoft.com/office/drawing/2014/main" id="{110B8DEB-D27A-4C6F-B549-6A0DDC0ADD66}"/>
              </a:ext>
            </a:extLst>
          </p:cNvPr>
          <p:cNvSpPr>
            <a:spLocks noGrp="1"/>
          </p:cNvSpPr>
          <p:nvPr>
            <p:ph type="body" sz="half" idx="2"/>
          </p:nvPr>
        </p:nvSpPr>
        <p:spPr>
          <a:xfrm>
            <a:off x="460088" y="1601229"/>
            <a:ext cx="3651466" cy="4698124"/>
          </a:xfrm>
        </p:spPr>
        <p:txBody>
          <a:bodyPr vert="horz" lIns="91440" tIns="45720" rIns="91440" bIns="45720" rtlCol="0">
            <a:normAutofit lnSpcReduction="10000"/>
          </a:bodyPr>
          <a:lstStyle/>
          <a:p>
            <a:r>
              <a:rPr lang="pl-PL" sz="2800" b="1" dirty="0">
                <a:solidFill>
                  <a:schemeClr val="accent5">
                    <a:lumMod val="50000"/>
                  </a:schemeClr>
                </a:solidFill>
                <a:latin typeface="Bembo" panose="02020502050201020203" pitchFamily="18" charset="0"/>
              </a:rPr>
              <a:t>Francja leży w Europie Zachodniej ,od zachodu graniczy z Oceanem Atlantyckim. Od południowego wschodu granicę kraju stanowi Morze Śródziemne. Francja graniczy z Belgią, Luksemburgiem, Niemcami, Szwajcarią, Włochami, Monako, Andorą i Hiszpanią. </a:t>
            </a:r>
          </a:p>
          <a:p>
            <a:endParaRPr lang="en-US" sz="3200" dirty="0"/>
          </a:p>
        </p:txBody>
      </p:sp>
      <p:pic>
        <p:nvPicPr>
          <p:cNvPr id="8" name="Symbol zastępczy zawartości 7">
            <a:extLst>
              <a:ext uri="{FF2B5EF4-FFF2-40B4-BE49-F238E27FC236}">
                <a16:creationId xmlns:a16="http://schemas.microsoft.com/office/drawing/2014/main" id="{715F3F6E-1D5C-4415-9538-305B5A3E6A18}"/>
              </a:ext>
            </a:extLst>
          </p:cNvPr>
          <p:cNvPicPr>
            <a:picLocks noGrp="1" noChangeAspect="1"/>
          </p:cNvPicPr>
          <p:nvPr>
            <p:ph idx="1"/>
          </p:nvPr>
        </p:nvPicPr>
        <p:blipFill rotWithShape="1">
          <a:blip r:embed="rId2"/>
          <a:srcRect t="1869" r="-2" b="7331"/>
          <a:stretch/>
        </p:blipFill>
        <p:spPr>
          <a:xfrm>
            <a:off x="4639056" y="10"/>
            <a:ext cx="7552944" cy="6857990"/>
          </a:xfrm>
          <a:prstGeom prst="rect">
            <a:avLst/>
          </a:prstGeom>
          <a:effectLst/>
        </p:spPr>
      </p:pic>
    </p:spTree>
    <p:extLst>
      <p:ext uri="{BB962C8B-B14F-4D97-AF65-F5344CB8AC3E}">
        <p14:creationId xmlns:p14="http://schemas.microsoft.com/office/powerpoint/2010/main" val="14175926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4">
            <a:extLst>
              <a:ext uri="{FF2B5EF4-FFF2-40B4-BE49-F238E27FC236}">
                <a16:creationId xmlns:a16="http://schemas.microsoft.com/office/drawing/2014/main" id="{D8BB2ECB-E91C-4A71-A2EE-5A28950A5934}"/>
              </a:ext>
            </a:extLst>
          </p:cNvPr>
          <p:cNvSpPr>
            <a:spLocks noGrp="1"/>
          </p:cNvSpPr>
          <p:nvPr>
            <p:ph type="title"/>
          </p:nvPr>
        </p:nvSpPr>
        <p:spPr>
          <a:xfrm>
            <a:off x="838200" y="963877"/>
            <a:ext cx="3494362" cy="4930246"/>
          </a:xfrm>
        </p:spPr>
        <p:txBody>
          <a:bodyPr>
            <a:normAutofit/>
          </a:bodyPr>
          <a:lstStyle/>
          <a:p>
            <a:pPr algn="r"/>
            <a:r>
              <a:rPr lang="pl-PL" sz="6000" dirty="0">
                <a:solidFill>
                  <a:schemeClr val="accent1"/>
                </a:solidFill>
              </a:rPr>
              <a:t>Symbole narodowe Francji</a:t>
            </a:r>
          </a:p>
        </p:txBody>
      </p:sp>
      <p:cxnSp>
        <p:nvCxnSpPr>
          <p:cNvPr id="28"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Symbol zastępczy zawartości 5">
            <a:extLst>
              <a:ext uri="{FF2B5EF4-FFF2-40B4-BE49-F238E27FC236}">
                <a16:creationId xmlns:a16="http://schemas.microsoft.com/office/drawing/2014/main" id="{F4610FF8-5B54-4CAB-8A09-8BE4B60EE3DD}"/>
              </a:ext>
            </a:extLst>
          </p:cNvPr>
          <p:cNvSpPr>
            <a:spLocks noGrp="1"/>
          </p:cNvSpPr>
          <p:nvPr>
            <p:ph idx="1"/>
          </p:nvPr>
        </p:nvSpPr>
        <p:spPr>
          <a:xfrm>
            <a:off x="4976031" y="963877"/>
            <a:ext cx="6377769" cy="4930246"/>
          </a:xfrm>
        </p:spPr>
        <p:txBody>
          <a:bodyPr anchor="ctr">
            <a:normAutofit/>
          </a:bodyPr>
          <a:lstStyle/>
          <a:p>
            <a:r>
              <a:rPr lang="pl-PL" sz="3600" dirty="0"/>
              <a:t>Flaga</a:t>
            </a:r>
          </a:p>
          <a:p>
            <a:r>
              <a:rPr lang="pl-PL" sz="3600" dirty="0"/>
              <a:t>Hymn</a:t>
            </a:r>
          </a:p>
          <a:p>
            <a:r>
              <a:rPr lang="pl-PL" sz="3600" dirty="0"/>
              <a:t>Godło</a:t>
            </a:r>
          </a:p>
          <a:p>
            <a:r>
              <a:rPr lang="pl-PL" sz="3600" dirty="0"/>
              <a:t>Marianna</a:t>
            </a:r>
          </a:p>
          <a:p>
            <a:r>
              <a:rPr lang="pl-PL" sz="3600" dirty="0"/>
              <a:t>Wiązka liktora</a:t>
            </a:r>
          </a:p>
        </p:txBody>
      </p:sp>
    </p:spTree>
    <p:extLst>
      <p:ext uri="{BB962C8B-B14F-4D97-AF65-F5344CB8AC3E}">
        <p14:creationId xmlns:p14="http://schemas.microsoft.com/office/powerpoint/2010/main" val="72463956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A04824-7DD1-4020-A355-7B503841FCD7}"/>
              </a:ext>
            </a:extLst>
          </p:cNvPr>
          <p:cNvSpPr>
            <a:spLocks noGrp="1"/>
          </p:cNvSpPr>
          <p:nvPr>
            <p:ph type="title"/>
          </p:nvPr>
        </p:nvSpPr>
        <p:spPr>
          <a:xfrm>
            <a:off x="742512" y="0"/>
            <a:ext cx="3932237" cy="1600200"/>
          </a:xfrm>
        </p:spPr>
        <p:txBody>
          <a:bodyPr>
            <a:normAutofit/>
          </a:bodyPr>
          <a:lstStyle/>
          <a:p>
            <a:pPr algn="ctr"/>
            <a:r>
              <a:rPr lang="pl-PL" sz="6000" dirty="0">
                <a:solidFill>
                  <a:srgbClr val="000099"/>
                </a:solidFill>
                <a:latin typeface="Algerian" panose="04020705040A02060702" pitchFamily="82" charset="0"/>
              </a:rPr>
              <a:t>Flaga</a:t>
            </a:r>
          </a:p>
        </p:txBody>
      </p:sp>
      <p:pic>
        <p:nvPicPr>
          <p:cNvPr id="7" name="Symbol zastępczy obrazu 6">
            <a:extLst>
              <a:ext uri="{FF2B5EF4-FFF2-40B4-BE49-F238E27FC236}">
                <a16:creationId xmlns:a16="http://schemas.microsoft.com/office/drawing/2014/main" id="{A613F427-0B56-44E5-AC91-115FF66715F7}"/>
              </a:ext>
            </a:extLst>
          </p:cNvPr>
          <p:cNvPicPr>
            <a:picLocks noGrp="1" noChangeAspect="1"/>
          </p:cNvPicPr>
          <p:nvPr>
            <p:ph type="pic"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785" r="7785"/>
          <a:stretch>
            <a:fillRect/>
          </a:stretch>
        </p:blipFill>
        <p:spPr/>
      </p:pic>
      <p:sp>
        <p:nvSpPr>
          <p:cNvPr id="3" name="Symbol zastępczy zawartości 2">
            <a:extLst>
              <a:ext uri="{FF2B5EF4-FFF2-40B4-BE49-F238E27FC236}">
                <a16:creationId xmlns:a16="http://schemas.microsoft.com/office/drawing/2014/main" id="{D6C383A9-5A81-4E83-A58B-86EAA07E90A5}"/>
              </a:ext>
            </a:extLst>
          </p:cNvPr>
          <p:cNvSpPr>
            <a:spLocks noGrp="1"/>
          </p:cNvSpPr>
          <p:nvPr>
            <p:ph type="body" sz="half" idx="2"/>
          </p:nvPr>
        </p:nvSpPr>
        <p:spPr>
          <a:xfrm>
            <a:off x="408562" y="1955260"/>
            <a:ext cx="4747098" cy="4370928"/>
          </a:xfrm>
        </p:spPr>
        <p:txBody>
          <a:bodyPr>
            <a:noAutofit/>
          </a:bodyPr>
          <a:lstStyle/>
          <a:p>
            <a:r>
              <a:rPr lang="pl-PL" sz="2800" dirty="0">
                <a:solidFill>
                  <a:srgbClr val="000099"/>
                </a:solidFill>
              </a:rPr>
              <a:t>Trójkolorowa flaga powstała w okresie Rewolucji francuskiej z połączenia bieli, koloru królewskiego, z barwami Paryża (niebieski i czerwony). Trójkolorowa flaga jest wywieszana na wszystkich budynkach publicznych. Jest również obecna podczas większości oficjalnych ceremonii, cywilnych i wojskowych.</a:t>
            </a:r>
          </a:p>
        </p:txBody>
      </p:sp>
    </p:spTree>
    <p:extLst>
      <p:ext uri="{BB962C8B-B14F-4D97-AF65-F5344CB8AC3E}">
        <p14:creationId xmlns:p14="http://schemas.microsoft.com/office/powerpoint/2010/main" val="1647589762"/>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37B7D8-60BF-4338-8F20-829A1DA8A207}"/>
              </a:ext>
            </a:extLst>
          </p:cNvPr>
          <p:cNvSpPr>
            <a:spLocks noGrp="1"/>
          </p:cNvSpPr>
          <p:nvPr>
            <p:ph type="title"/>
          </p:nvPr>
        </p:nvSpPr>
        <p:spPr>
          <a:xfrm>
            <a:off x="745195" y="-383627"/>
            <a:ext cx="3932237" cy="1600200"/>
          </a:xfrm>
        </p:spPr>
        <p:txBody>
          <a:bodyPr>
            <a:normAutofit/>
          </a:bodyPr>
          <a:lstStyle/>
          <a:p>
            <a:pPr algn="ctr"/>
            <a:r>
              <a:rPr lang="pl-PL" sz="6600" dirty="0">
                <a:latin typeface="Blackadder ITC" panose="04020505051007020D02" pitchFamily="82" charset="0"/>
              </a:rPr>
              <a:t>Hymn</a:t>
            </a:r>
          </a:p>
        </p:txBody>
      </p:sp>
      <p:pic>
        <p:nvPicPr>
          <p:cNvPr id="5" name="Symbol zastępczy obrazu 4">
            <a:extLst>
              <a:ext uri="{FF2B5EF4-FFF2-40B4-BE49-F238E27FC236}">
                <a16:creationId xmlns:a16="http://schemas.microsoft.com/office/drawing/2014/main" id="{1673B391-56EC-4A74-953D-012471FED58A}"/>
              </a:ext>
            </a:extLst>
          </p:cNvPr>
          <p:cNvPicPr>
            <a:picLocks noGrp="1" noChangeAspect="1"/>
          </p:cNvPicPr>
          <p:nvPr>
            <p:ph type="pic" idx="1"/>
          </p:nvPr>
        </p:nvPicPr>
        <p:blipFill>
          <a:blip r:embed="rId2"/>
          <a:srcRect l="5922" r="5922"/>
          <a:stretch>
            <a:fillRect/>
          </a:stretch>
        </p:blipFill>
        <p:spPr>
          <a:xfrm>
            <a:off x="5108832" y="952096"/>
            <a:ext cx="6717251" cy="5304002"/>
          </a:xfrm>
          <a:prstGeom prst="rect">
            <a:avLst/>
          </a:prstGeom>
        </p:spPr>
      </p:pic>
      <p:sp>
        <p:nvSpPr>
          <p:cNvPr id="4" name="Symbol zastępczy tekstu 3">
            <a:extLst>
              <a:ext uri="{FF2B5EF4-FFF2-40B4-BE49-F238E27FC236}">
                <a16:creationId xmlns:a16="http://schemas.microsoft.com/office/drawing/2014/main" id="{BD56E7B5-BE9C-4023-A848-F581620526AE}"/>
              </a:ext>
            </a:extLst>
          </p:cNvPr>
          <p:cNvSpPr>
            <a:spLocks noGrp="1"/>
          </p:cNvSpPr>
          <p:nvPr>
            <p:ph type="body" sz="half" idx="2"/>
          </p:nvPr>
        </p:nvSpPr>
        <p:spPr>
          <a:xfrm>
            <a:off x="836612" y="1426780"/>
            <a:ext cx="3932237" cy="3811588"/>
          </a:xfrm>
        </p:spPr>
        <p:txBody>
          <a:bodyPr>
            <a:noAutofit/>
          </a:bodyPr>
          <a:lstStyle/>
          <a:p>
            <a:r>
              <a:rPr lang="pl-PL" sz="2400" dirty="0"/>
              <a:t>Słowa i muzykę tej pieśni stworzył 25 kwietnia 1792 Claude Joseph Rouget de Lisle na widok wymarszu Zdobyła wielką popularność w okresie rewolucji francuskiej. Wówczas jako pierwsi zaśpiewali ją żołnierze z Marsylii, biorący udział w walkach o pałac Tuileries w Paryżu. Tak powstała jej nowa nazwa, najpierw Marche de Marseille, a później ostatecznie La Marseillaise, czyli Marsylianka. rewolucyjnej Armii Renu.</a:t>
            </a:r>
          </a:p>
        </p:txBody>
      </p:sp>
    </p:spTree>
    <p:extLst>
      <p:ext uri="{BB962C8B-B14F-4D97-AF65-F5344CB8AC3E}">
        <p14:creationId xmlns:p14="http://schemas.microsoft.com/office/powerpoint/2010/main" val="40014624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A9A1940-2A07-4CD1-85F9-59323ADA05A5}"/>
              </a:ext>
            </a:extLst>
          </p:cNvPr>
          <p:cNvSpPr>
            <a:spLocks noGrp="1"/>
          </p:cNvSpPr>
          <p:nvPr>
            <p:ph type="title"/>
          </p:nvPr>
        </p:nvSpPr>
        <p:spPr>
          <a:xfrm>
            <a:off x="667445" y="656493"/>
            <a:ext cx="5536056" cy="1431591"/>
          </a:xfrm>
          <a:solidFill>
            <a:schemeClr val="accent4">
              <a:lumMod val="40000"/>
              <a:lumOff val="60000"/>
            </a:schemeClr>
          </a:solidFill>
        </p:spPr>
        <p:txBody>
          <a:bodyPr vert="horz" lIns="91440" tIns="45720" rIns="91440" bIns="45720" rtlCol="0" anchor="ctr">
            <a:normAutofit/>
          </a:bodyPr>
          <a:lstStyle/>
          <a:p>
            <a:pPr algn="ctr"/>
            <a:r>
              <a:rPr lang="en-US" sz="6600" b="1" dirty="0" err="1">
                <a:latin typeface="Imprint MT Shadow" panose="04020605060303030202" pitchFamily="82" charset="0"/>
              </a:rPr>
              <a:t>Godło</a:t>
            </a:r>
            <a:endParaRPr lang="en-US" sz="6600" b="1" dirty="0">
              <a:latin typeface="Imprint MT Shadow" panose="04020605060303030202" pitchFamily="82" charset="0"/>
            </a:endParaRPr>
          </a:p>
        </p:txBody>
      </p:sp>
      <p:sp>
        <p:nvSpPr>
          <p:cNvPr id="4" name="Symbol zastępczy tekstu 3">
            <a:extLst>
              <a:ext uri="{FF2B5EF4-FFF2-40B4-BE49-F238E27FC236}">
                <a16:creationId xmlns:a16="http://schemas.microsoft.com/office/drawing/2014/main" id="{F5D8EC30-FA2D-49F2-8818-E14B76C692D4}"/>
              </a:ext>
            </a:extLst>
          </p:cNvPr>
          <p:cNvSpPr>
            <a:spLocks noGrp="1"/>
          </p:cNvSpPr>
          <p:nvPr>
            <p:ph type="body" sz="half" idx="2"/>
          </p:nvPr>
        </p:nvSpPr>
        <p:spPr>
          <a:xfrm>
            <a:off x="1045029" y="2524721"/>
            <a:ext cx="4991629" cy="3677123"/>
          </a:xfrm>
        </p:spPr>
        <p:txBody>
          <a:bodyPr vert="horz" lIns="91440" tIns="45720" rIns="91440" bIns="45720" rtlCol="0" anchor="ctr">
            <a:normAutofit/>
          </a:bodyPr>
          <a:lstStyle/>
          <a:p>
            <a:pPr indent="-228600">
              <a:buFont typeface="Arial" panose="020B0604020202020204" pitchFamily="34" charset="0"/>
              <a:buChar char="•"/>
            </a:pPr>
            <a:r>
              <a:rPr lang="en-US" sz="3200" dirty="0"/>
              <a:t> </a:t>
            </a:r>
            <a:r>
              <a:rPr lang="en-US" sz="3200" dirty="0" err="1"/>
              <a:t>Rewolucja</a:t>
            </a:r>
            <a:r>
              <a:rPr lang="en-US" sz="3200" dirty="0"/>
              <a:t> </a:t>
            </a:r>
            <a:r>
              <a:rPr lang="en-US" sz="3200" dirty="0" err="1"/>
              <a:t>francuska</a:t>
            </a:r>
            <a:r>
              <a:rPr lang="en-US" sz="3200" dirty="0"/>
              <a:t> </a:t>
            </a:r>
            <a:r>
              <a:rPr lang="en-US" sz="3200" dirty="0" err="1"/>
              <a:t>odrzuciła</a:t>
            </a:r>
            <a:r>
              <a:rPr lang="en-US" sz="3200" dirty="0"/>
              <a:t> </a:t>
            </a:r>
            <a:r>
              <a:rPr lang="en-US" sz="3200" dirty="0" err="1"/>
              <a:t>heraldykę</a:t>
            </a:r>
            <a:r>
              <a:rPr lang="en-US" sz="3200" dirty="0"/>
              <a:t> </a:t>
            </a:r>
            <a:r>
              <a:rPr lang="en-US" sz="3200" dirty="0" err="1"/>
              <a:t>monarchii</a:t>
            </a:r>
            <a:r>
              <a:rPr lang="en-US" sz="3200" dirty="0"/>
              <a:t>, a </a:t>
            </a:r>
            <a:r>
              <a:rPr lang="en-US" sz="3200" dirty="0" err="1"/>
              <a:t>Republika</a:t>
            </a:r>
            <a:r>
              <a:rPr lang="en-US" sz="3200" dirty="0"/>
              <a:t> </a:t>
            </a:r>
            <a:r>
              <a:rPr lang="en-US" sz="3200" dirty="0" err="1"/>
              <a:t>nie</a:t>
            </a:r>
            <a:r>
              <a:rPr lang="en-US" sz="3200" dirty="0"/>
              <a:t> </a:t>
            </a:r>
            <a:r>
              <a:rPr lang="en-US" sz="3200" dirty="0" err="1"/>
              <a:t>przyjęła</a:t>
            </a:r>
            <a:r>
              <a:rPr lang="en-US" sz="3200" dirty="0"/>
              <a:t> </a:t>
            </a:r>
            <a:r>
              <a:rPr lang="en-US" sz="3200" dirty="0" err="1"/>
              <a:t>żadnego</a:t>
            </a:r>
            <a:r>
              <a:rPr lang="en-US" sz="3200" dirty="0"/>
              <a:t> </a:t>
            </a:r>
            <a:r>
              <a:rPr lang="en-US" sz="3200" dirty="0" err="1"/>
              <a:t>oficjalnego</a:t>
            </a:r>
            <a:r>
              <a:rPr lang="en-US" sz="3200" dirty="0"/>
              <a:t> </a:t>
            </a:r>
            <a:r>
              <a:rPr lang="en-US" sz="3200" dirty="0" err="1"/>
              <a:t>godła</a:t>
            </a:r>
            <a:r>
              <a:rPr lang="en-US" sz="3200" dirty="0"/>
              <a:t>, </a:t>
            </a:r>
            <a:r>
              <a:rPr lang="en-US" sz="3200" dirty="0" err="1"/>
              <a:t>stąd</a:t>
            </a:r>
            <a:r>
              <a:rPr lang="en-US" sz="3200" dirty="0"/>
              <a:t> </a:t>
            </a:r>
            <a:r>
              <a:rPr lang="en-US" sz="3200" dirty="0" err="1"/>
              <a:t>Francja</a:t>
            </a:r>
            <a:r>
              <a:rPr lang="en-US" sz="3200" dirty="0"/>
              <a:t> </a:t>
            </a:r>
            <a:r>
              <a:rPr lang="en-US" sz="3200" dirty="0" err="1"/>
              <a:t>posiada</a:t>
            </a:r>
            <a:r>
              <a:rPr lang="en-US" sz="3200" dirty="0"/>
              <a:t> </a:t>
            </a:r>
            <a:r>
              <a:rPr lang="en-US" sz="3200" dirty="0" err="1"/>
              <a:t>jedynie</a:t>
            </a:r>
            <a:r>
              <a:rPr lang="en-US" sz="3200" dirty="0"/>
              <a:t> </a:t>
            </a:r>
            <a:r>
              <a:rPr lang="en-US" sz="3200" dirty="0" err="1"/>
              <a:t>szereg</a:t>
            </a:r>
            <a:r>
              <a:rPr lang="en-US" sz="3200" dirty="0"/>
              <a:t> </a:t>
            </a:r>
            <a:r>
              <a:rPr lang="en-US" sz="3200" dirty="0" err="1"/>
              <a:t>symboli</a:t>
            </a:r>
            <a:r>
              <a:rPr lang="en-US" sz="3200" dirty="0"/>
              <a:t> </a:t>
            </a:r>
            <a:r>
              <a:rPr lang="en-US" sz="3200" dirty="0" err="1"/>
              <a:t>państwowych</a:t>
            </a:r>
            <a:r>
              <a:rPr lang="en-US" sz="3200" dirty="0"/>
              <a:t>, </a:t>
            </a:r>
            <a:r>
              <a:rPr lang="en-US" sz="3200" dirty="0" err="1"/>
              <a:t>używanych</a:t>
            </a:r>
            <a:r>
              <a:rPr lang="en-US" sz="3200" dirty="0"/>
              <a:t> w </a:t>
            </a:r>
            <a:r>
              <a:rPr lang="en-US" sz="3200" dirty="0" err="1"/>
              <a:t>zależności</a:t>
            </a:r>
            <a:r>
              <a:rPr lang="en-US" sz="3200" dirty="0"/>
              <a:t> od </a:t>
            </a:r>
            <a:r>
              <a:rPr lang="en-US" sz="3200" dirty="0" err="1"/>
              <a:t>okoliczności</a:t>
            </a:r>
            <a:r>
              <a:rPr lang="en-US" sz="3200" dirty="0"/>
              <a:t>.</a:t>
            </a:r>
          </a:p>
          <a:p>
            <a:pPr indent="-228600">
              <a:buFont typeface="Arial" panose="020B0604020202020204" pitchFamily="34" charset="0"/>
              <a:buChar char="•"/>
            </a:pPr>
            <a:endParaRPr lang="en-US" sz="1800" dirty="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id="{727EDFCE-0638-437B-A244-A763F7A5F487}"/>
              </a:ext>
            </a:extLst>
          </p:cNvPr>
          <p:cNvPicPr>
            <a:picLocks noChangeAspect="1"/>
          </p:cNvPicPr>
          <p:nvPr/>
        </p:nvPicPr>
        <p:blipFill>
          <a:blip r:embed="rId2"/>
          <a:stretch>
            <a:fillRect/>
          </a:stretch>
        </p:blipFill>
        <p:spPr>
          <a:xfrm>
            <a:off x="7248530" y="656150"/>
            <a:ext cx="4248659" cy="4998423"/>
          </a:xfrm>
          <a:prstGeom prst="rect">
            <a:avLst/>
          </a:prstGeom>
        </p:spPr>
      </p:pic>
    </p:spTree>
    <p:extLst>
      <p:ext uri="{BB962C8B-B14F-4D97-AF65-F5344CB8AC3E}">
        <p14:creationId xmlns:p14="http://schemas.microsoft.com/office/powerpoint/2010/main" val="226608221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1DF760-25A0-4CCF-B9C1-EDC3586F9F0B}"/>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a:t>Marianna</a:t>
            </a:r>
          </a:p>
        </p:txBody>
      </p:sp>
      <p:cxnSp>
        <p:nvCxnSpPr>
          <p:cNvPr id="26"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Symbol zastępczy tekstu 3">
            <a:extLst>
              <a:ext uri="{FF2B5EF4-FFF2-40B4-BE49-F238E27FC236}">
                <a16:creationId xmlns:a16="http://schemas.microsoft.com/office/drawing/2014/main" id="{209D67C6-9E1B-4614-9FC9-975EC984B08E}"/>
              </a:ext>
            </a:extLst>
          </p:cNvPr>
          <p:cNvSpPr>
            <a:spLocks noGrp="1"/>
          </p:cNvSpPr>
          <p:nvPr>
            <p:ph type="body" sz="half" idx="2"/>
          </p:nvPr>
        </p:nvSpPr>
        <p:spPr>
          <a:xfrm>
            <a:off x="655321" y="2575034"/>
            <a:ext cx="5120113" cy="3462228"/>
          </a:xfrm>
        </p:spPr>
        <p:txBody>
          <a:bodyPr vert="horz" lIns="91440" tIns="45720" rIns="91440" bIns="45720" rtlCol="0">
            <a:normAutofit/>
          </a:bodyPr>
          <a:lstStyle/>
          <a:p>
            <a:pPr indent="-228600">
              <a:buFont typeface="Arial" panose="020B0604020202020204" pitchFamily="34" charset="0"/>
              <a:buChar char="•"/>
            </a:pPr>
            <a:r>
              <a:rPr lang="en-US" sz="1800"/>
              <a:t>Konstytucja z 1958 roku uznała jedynie trójkolorową flagę za symbol narodowy, ale Marianna również uosabia Republikę Francuską.</a:t>
            </a:r>
          </a:p>
          <a:p>
            <a:pPr indent="-228600">
              <a:buFont typeface="Arial" panose="020B0604020202020204" pitchFamily="34" charset="0"/>
              <a:buChar char="•"/>
            </a:pPr>
            <a:r>
              <a:rPr lang="en-US" sz="1800"/>
              <a:t>Pierwsze przedstawienia kobiety w czepku frygijskim, alegorii Wolności i Republiki, pojawiły się w okresie Rewolucji francuskiej.</a:t>
            </a:r>
          </a:p>
          <a:p>
            <a:pPr indent="-228600">
              <a:buFont typeface="Arial" panose="020B0604020202020204" pitchFamily="34" charset="0"/>
              <a:buChar char="•"/>
            </a:pPr>
            <a:r>
              <a:rPr lang="en-US" sz="1800"/>
              <a:t>Czepek frygijski, symbol wolności, był noszony przez wyzwolonych niewolników w Grecji i Rzymie. Podobne nakrycie głowy nosili również w okresie późniejszym marynarze i galernicy z Morza Śródziemnego. Został on zapożyczony przez rewolucjonistów z południa Francji. </a:t>
            </a:r>
          </a:p>
        </p:txBody>
      </p:sp>
      <p:pic>
        <p:nvPicPr>
          <p:cNvPr id="5" name="Symbol zastępczy obrazu 4">
            <a:extLst>
              <a:ext uri="{FF2B5EF4-FFF2-40B4-BE49-F238E27FC236}">
                <a16:creationId xmlns:a16="http://schemas.microsoft.com/office/drawing/2014/main" id="{3384FB7D-6989-4438-BBBF-12CC20C4CAF9}"/>
              </a:ext>
            </a:extLst>
          </p:cNvPr>
          <p:cNvPicPr>
            <a:picLocks noGrp="1" noChangeAspect="1"/>
          </p:cNvPicPr>
          <p:nvPr>
            <p:ph type="pic" idx="1"/>
          </p:nvPr>
        </p:nvPicPr>
        <p:blipFill rotWithShape="1">
          <a:blip r:embed="rId2"/>
          <a:srcRect t="1704" r="-1" b="26328"/>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022057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910FCD-0796-4227-BBA6-19FC52F8E815}"/>
              </a:ext>
            </a:extLst>
          </p:cNvPr>
          <p:cNvSpPr>
            <a:spLocks noGrp="1"/>
          </p:cNvSpPr>
          <p:nvPr>
            <p:ph type="title"/>
          </p:nvPr>
        </p:nvSpPr>
        <p:spPr>
          <a:xfrm>
            <a:off x="6653600" y="1396289"/>
            <a:ext cx="5006336" cy="1325563"/>
          </a:xfrm>
        </p:spPr>
        <p:txBody>
          <a:bodyPr vert="horz" lIns="91440" tIns="45720" rIns="91440" bIns="45720" rtlCol="0" anchor="ctr">
            <a:normAutofit/>
          </a:bodyPr>
          <a:lstStyle/>
          <a:p>
            <a:r>
              <a:rPr lang="en-US" sz="4400" b="1" kern="1200">
                <a:solidFill>
                  <a:schemeClr val="tx1"/>
                </a:solidFill>
                <a:latin typeface="+mj-lt"/>
                <a:ea typeface="+mj-ea"/>
                <a:cs typeface="+mj-cs"/>
              </a:rPr>
              <a:t>Wiązka liktora</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ymbol zastępczy tekstu 3">
            <a:extLst>
              <a:ext uri="{FF2B5EF4-FFF2-40B4-BE49-F238E27FC236}">
                <a16:creationId xmlns:a16="http://schemas.microsoft.com/office/drawing/2014/main" id="{8146461A-4A82-40F9-B5EC-BB532B2E7096}"/>
              </a:ext>
            </a:extLst>
          </p:cNvPr>
          <p:cNvSpPr>
            <a:spLocks noGrp="1"/>
          </p:cNvSpPr>
          <p:nvPr>
            <p:ph type="body" sz="half" idx="2"/>
          </p:nvPr>
        </p:nvSpPr>
        <p:spPr>
          <a:xfrm>
            <a:off x="6658044" y="2871982"/>
            <a:ext cx="5006336" cy="3181684"/>
          </a:xfrm>
        </p:spPr>
        <p:txBody>
          <a:bodyPr vert="horz" lIns="91440" tIns="45720" rIns="91440" bIns="45720" rtlCol="0" anchor="t">
            <a:normAutofit/>
          </a:bodyPr>
          <a:lstStyle/>
          <a:p>
            <a:pPr indent="-228600">
              <a:buFont typeface="Arial" panose="020B0604020202020204" pitchFamily="34" charset="0"/>
              <a:buChar char="•"/>
            </a:pPr>
            <a:r>
              <a:rPr lang="en-US" sz="1800" b="1" dirty="0" err="1"/>
              <a:t>Centralna</a:t>
            </a:r>
            <a:r>
              <a:rPr lang="en-US" sz="1800" b="1" dirty="0"/>
              <a:t> </a:t>
            </a:r>
            <a:r>
              <a:rPr lang="en-US" sz="1800" b="1" dirty="0" err="1"/>
              <a:t>część</a:t>
            </a:r>
            <a:r>
              <a:rPr lang="en-US" sz="1800" b="1" dirty="0"/>
              <a:t> </a:t>
            </a:r>
            <a:r>
              <a:rPr lang="en-US" sz="1800" b="1" dirty="0" err="1"/>
              <a:t>motywu</a:t>
            </a:r>
            <a:r>
              <a:rPr lang="en-US" sz="1800" b="1" dirty="0"/>
              <a:t> </a:t>
            </a:r>
            <a:r>
              <a:rPr lang="en-US" sz="1800" b="1" dirty="0" err="1"/>
              <a:t>przedstawia</a:t>
            </a:r>
            <a:r>
              <a:rPr lang="en-US" sz="1800" b="1" dirty="0"/>
              <a:t> </a:t>
            </a:r>
            <a:r>
              <a:rPr lang="en-US" sz="1800" b="1" dirty="0" err="1"/>
              <a:t>wiązkę</a:t>
            </a:r>
            <a:r>
              <a:rPr lang="en-US" sz="1800" b="1" dirty="0"/>
              <a:t> </a:t>
            </a:r>
            <a:r>
              <a:rPr lang="en-US" sz="1800" b="1" dirty="0" err="1"/>
              <a:t>długich</a:t>
            </a:r>
            <a:r>
              <a:rPr lang="en-US" sz="1800" b="1" dirty="0"/>
              <a:t> </a:t>
            </a:r>
            <a:r>
              <a:rPr lang="en-US" sz="1800" b="1" dirty="0" err="1"/>
              <a:t>i</a:t>
            </a:r>
            <a:r>
              <a:rPr lang="en-US" sz="1800" b="1" dirty="0"/>
              <a:t> </a:t>
            </a:r>
            <a:r>
              <a:rPr lang="en-US" sz="1800" b="1" dirty="0" err="1"/>
              <a:t>cienkich</a:t>
            </a:r>
            <a:r>
              <a:rPr lang="en-US" sz="1800" b="1" dirty="0"/>
              <a:t> </a:t>
            </a:r>
            <a:r>
              <a:rPr lang="en-US" sz="1800" b="1" dirty="0" err="1"/>
              <a:t>gałązek</a:t>
            </a:r>
            <a:r>
              <a:rPr lang="en-US" sz="1800" b="1" dirty="0"/>
              <a:t> </a:t>
            </a:r>
            <a:r>
              <a:rPr lang="en-US" sz="1800" b="1" dirty="0" err="1"/>
              <a:t>powiązanych</a:t>
            </a:r>
            <a:r>
              <a:rPr lang="en-US" sz="1800" b="1" dirty="0"/>
              <a:t> </a:t>
            </a:r>
            <a:r>
              <a:rPr lang="en-US" sz="1800" b="1" dirty="0" err="1"/>
              <a:t>rzemieniami</a:t>
            </a:r>
            <a:r>
              <a:rPr lang="en-US" sz="1800" b="1" dirty="0"/>
              <a:t> </a:t>
            </a:r>
            <a:r>
              <a:rPr lang="en-US" sz="1800" b="1" dirty="0" err="1"/>
              <a:t>naokoło</a:t>
            </a:r>
            <a:r>
              <a:rPr lang="en-US" sz="1800" b="1" dirty="0"/>
              <a:t> </a:t>
            </a:r>
            <a:r>
              <a:rPr lang="en-US" sz="1800" b="1" dirty="0" err="1"/>
              <a:t>siekiery</a:t>
            </a:r>
            <a:r>
              <a:rPr lang="en-US" sz="1800" b="1" dirty="0"/>
              <a:t>. </a:t>
            </a:r>
            <a:r>
              <a:rPr lang="en-US" sz="1800" b="1" dirty="0" err="1"/>
              <a:t>Wiązka</a:t>
            </a:r>
            <a:r>
              <a:rPr lang="en-US" sz="1800" b="1" dirty="0"/>
              <a:t> jest </a:t>
            </a:r>
            <a:r>
              <a:rPr lang="en-US" sz="1800" b="1" dirty="0" err="1"/>
              <a:t>przykryta</a:t>
            </a:r>
            <a:r>
              <a:rPr lang="en-US" sz="1800" b="1" dirty="0"/>
              <a:t> </a:t>
            </a:r>
            <a:r>
              <a:rPr lang="en-US" sz="1800" b="1" dirty="0" err="1"/>
              <a:t>tarczą</a:t>
            </a:r>
            <a:r>
              <a:rPr lang="en-US" sz="1800" b="1" dirty="0"/>
              <a:t>, </a:t>
            </a:r>
            <a:r>
              <a:rPr lang="en-US" sz="1800" b="1" dirty="0" err="1"/>
              <a:t>na</a:t>
            </a:r>
            <a:r>
              <a:rPr lang="en-US" sz="1800" b="1" dirty="0"/>
              <a:t> </a:t>
            </a:r>
            <a:r>
              <a:rPr lang="en-US" sz="1800" b="1" dirty="0" err="1"/>
              <a:t>której</a:t>
            </a:r>
            <a:r>
              <a:rPr lang="en-US" sz="1800" b="1" dirty="0"/>
              <a:t> </a:t>
            </a:r>
            <a:r>
              <a:rPr lang="en-US" sz="1800" b="1" dirty="0" err="1"/>
              <a:t>widnieją</a:t>
            </a:r>
            <a:r>
              <a:rPr lang="en-US" sz="1800" b="1" dirty="0"/>
              <a:t> </a:t>
            </a:r>
            <a:r>
              <a:rPr lang="en-US" sz="1800" b="1" dirty="0" err="1"/>
              <a:t>inicjały</a:t>
            </a:r>
            <a:r>
              <a:rPr lang="en-US" sz="1800" b="1" dirty="0"/>
              <a:t> F.R. (</a:t>
            </a:r>
            <a:r>
              <a:rPr lang="en-US" sz="1800" b="1" dirty="0" err="1"/>
              <a:t>Republika</a:t>
            </a:r>
            <a:r>
              <a:rPr lang="en-US" sz="1800" b="1" dirty="0"/>
              <a:t> </a:t>
            </a:r>
            <a:r>
              <a:rPr lang="en-US" sz="1800" b="1" dirty="0" err="1"/>
              <a:t>Francuska</a:t>
            </a:r>
            <a:r>
              <a:rPr lang="en-US" sz="1800" b="1" dirty="0"/>
              <a:t>). </a:t>
            </a:r>
            <a:r>
              <a:rPr lang="en-US" sz="1800" b="1" dirty="0" err="1"/>
              <a:t>Motyw</a:t>
            </a:r>
            <a:r>
              <a:rPr lang="en-US" sz="1800" b="1" dirty="0"/>
              <a:t> </a:t>
            </a:r>
            <a:r>
              <a:rPr lang="en-US" sz="1800" b="1" dirty="0" err="1"/>
              <a:t>otaczają</a:t>
            </a:r>
            <a:r>
              <a:rPr lang="en-US" sz="1800" b="1" dirty="0"/>
              <a:t> </a:t>
            </a:r>
            <a:r>
              <a:rPr lang="en-US" sz="1800" b="1" dirty="0" err="1"/>
              <a:t>gałązki</a:t>
            </a:r>
            <a:r>
              <a:rPr lang="en-US" sz="1800" b="1" dirty="0"/>
              <a:t> </a:t>
            </a:r>
            <a:r>
              <a:rPr lang="en-US" sz="1800" b="1" dirty="0" err="1"/>
              <a:t>dębu</a:t>
            </a:r>
            <a:r>
              <a:rPr lang="en-US" sz="1800" b="1" dirty="0"/>
              <a:t> </a:t>
            </a:r>
            <a:r>
              <a:rPr lang="en-US" sz="1800" b="1" dirty="0" err="1"/>
              <a:t>i</a:t>
            </a:r>
            <a:r>
              <a:rPr lang="en-US" sz="1800" b="1" dirty="0"/>
              <a:t> </a:t>
            </a:r>
            <a:r>
              <a:rPr lang="en-US" sz="1800" b="1" dirty="0" err="1"/>
              <a:t>oliwki</a:t>
            </a:r>
            <a:r>
              <a:rPr lang="en-US" sz="1800" b="1" dirty="0"/>
              <a:t>. </a:t>
            </a:r>
            <a:r>
              <a:rPr lang="en-US" sz="1800" b="1" dirty="0" err="1"/>
              <a:t>Dąb</a:t>
            </a:r>
            <a:r>
              <a:rPr lang="en-US" sz="1800" b="1" dirty="0"/>
              <a:t> </a:t>
            </a:r>
            <a:r>
              <a:rPr lang="en-US" sz="1800" b="1" dirty="0" err="1"/>
              <a:t>symbolizuje</a:t>
            </a:r>
            <a:r>
              <a:rPr lang="en-US" sz="1800" b="1" dirty="0"/>
              <a:t> </a:t>
            </a:r>
            <a:r>
              <a:rPr lang="en-US" sz="1800" b="1" dirty="0" err="1"/>
              <a:t>sprawiedliwość</a:t>
            </a:r>
            <a:r>
              <a:rPr lang="en-US" sz="1800" b="1" dirty="0"/>
              <a:t>, </a:t>
            </a:r>
            <a:r>
              <a:rPr lang="en-US" sz="1800" b="1" dirty="0" err="1"/>
              <a:t>oliwka</a:t>
            </a:r>
            <a:r>
              <a:rPr lang="en-US" sz="1800" b="1" dirty="0"/>
              <a:t> </a:t>
            </a:r>
            <a:r>
              <a:rPr lang="en-US" sz="1800" b="1" dirty="0" err="1"/>
              <a:t>pokój</a:t>
            </a:r>
            <a:r>
              <a:rPr lang="en-US" sz="1800" b="1" dirty="0"/>
              <a:t>.</a:t>
            </a:r>
          </a:p>
          <a:p>
            <a:pPr indent="-228600">
              <a:buFont typeface="Arial" panose="020B0604020202020204" pitchFamily="34" charset="0"/>
              <a:buChar char="•"/>
            </a:pPr>
            <a:r>
              <a:rPr lang="en-US" sz="1800" b="1" dirty="0" err="1"/>
              <a:t>Wiązka</a:t>
            </a:r>
            <a:r>
              <a:rPr lang="en-US" sz="1800" b="1" dirty="0"/>
              <a:t> </a:t>
            </a:r>
            <a:r>
              <a:rPr lang="en-US" sz="1800" b="1" dirty="0" err="1"/>
              <a:t>liktora</a:t>
            </a:r>
            <a:r>
              <a:rPr lang="en-US" sz="1800" b="1" dirty="0"/>
              <a:t> jest </a:t>
            </a:r>
            <a:r>
              <a:rPr lang="en-US" sz="1800" b="1" dirty="0" err="1"/>
              <a:t>często</a:t>
            </a:r>
            <a:r>
              <a:rPr lang="en-US" sz="1800" b="1" dirty="0"/>
              <a:t> </a:t>
            </a:r>
            <a:r>
              <a:rPr lang="en-US" sz="1800" b="1" dirty="0" err="1"/>
              <a:t>używanym</a:t>
            </a:r>
            <a:r>
              <a:rPr lang="en-US" sz="1800" b="1" dirty="0"/>
              <a:t> </a:t>
            </a:r>
            <a:r>
              <a:rPr lang="en-US" sz="1800" b="1" dirty="0" err="1"/>
              <a:t>motywem</a:t>
            </a:r>
            <a:r>
              <a:rPr lang="en-US" sz="1800" b="1" dirty="0"/>
              <a:t> </a:t>
            </a:r>
            <a:r>
              <a:rPr lang="en-US" sz="1800" b="1" dirty="0" err="1"/>
              <a:t>symbolizującym</a:t>
            </a:r>
            <a:r>
              <a:rPr lang="en-US" sz="1800" b="1" dirty="0"/>
              <a:t> </a:t>
            </a:r>
            <a:r>
              <a:rPr lang="en-US" sz="1800" b="1" dirty="0" err="1"/>
              <a:t>Republikę</a:t>
            </a:r>
            <a:r>
              <a:rPr lang="en-US" sz="1800" b="1" dirty="0"/>
              <a:t> </a:t>
            </a:r>
            <a:r>
              <a:rPr lang="en-US" sz="1800" b="1" dirty="0" err="1"/>
              <a:t>Francuską</a:t>
            </a:r>
            <a:r>
              <a:rPr lang="en-US" sz="1800" b="1" dirty="0"/>
              <a:t>, </a:t>
            </a:r>
            <a:r>
              <a:rPr lang="en-US" sz="1800" b="1" dirty="0" err="1"/>
              <a:t>chociaż</a:t>
            </a:r>
            <a:r>
              <a:rPr lang="en-US" sz="1800" b="1" dirty="0"/>
              <a:t> </a:t>
            </a:r>
            <a:r>
              <a:rPr lang="en-US" sz="1800" b="1" dirty="0" err="1"/>
              <a:t>nie</a:t>
            </a:r>
            <a:r>
              <a:rPr lang="en-US" sz="1800" b="1" dirty="0"/>
              <a:t> ma </a:t>
            </a:r>
            <a:r>
              <a:rPr lang="en-US" sz="1800" b="1" dirty="0" err="1"/>
              <a:t>obecnie</a:t>
            </a:r>
            <a:r>
              <a:rPr lang="en-US" sz="1800" b="1" dirty="0"/>
              <a:t> </a:t>
            </a:r>
            <a:r>
              <a:rPr lang="en-US" sz="1800" b="1" dirty="0" err="1"/>
              <a:t>oficjalnego</a:t>
            </a:r>
            <a:r>
              <a:rPr lang="en-US" sz="1800" b="1" dirty="0"/>
              <a:t> </a:t>
            </a:r>
            <a:r>
              <a:rPr lang="en-US" sz="1800" b="1" dirty="0" err="1"/>
              <a:t>charakteru</a:t>
            </a:r>
            <a:r>
              <a:rPr lang="en-US" sz="1800" b="1" dirty="0"/>
              <a:t>.</a:t>
            </a:r>
          </a:p>
        </p:txBody>
      </p:sp>
      <p:sp>
        <p:nvSpPr>
          <p:cNvPr id="7" name="Symbol zastępczy obrazu 6">
            <a:extLst>
              <a:ext uri="{FF2B5EF4-FFF2-40B4-BE49-F238E27FC236}">
                <a16:creationId xmlns:a16="http://schemas.microsoft.com/office/drawing/2014/main" id="{8C00D673-ECE8-4435-B4DD-E415A516F2D1}"/>
              </a:ext>
            </a:extLst>
          </p:cNvPr>
          <p:cNvSpPr>
            <a:spLocks noGrp="1"/>
          </p:cNvSpPr>
          <p:nvPr>
            <p:ph type="pic" idx="1"/>
          </p:nvPr>
        </p:nvSpPr>
        <p:spPr>
          <a:xfrm>
            <a:off x="4706533" y="1180041"/>
            <a:ext cx="6172200" cy="4873625"/>
          </a:xfrm>
        </p:spPr>
      </p:sp>
      <p:pic>
        <p:nvPicPr>
          <p:cNvPr id="8" name="Obraz 7">
            <a:extLst>
              <a:ext uri="{FF2B5EF4-FFF2-40B4-BE49-F238E27FC236}">
                <a16:creationId xmlns:a16="http://schemas.microsoft.com/office/drawing/2014/main" id="{81AF768A-F030-45E1-9E0C-29AE84C23E43}"/>
              </a:ext>
            </a:extLst>
          </p:cNvPr>
          <p:cNvPicPr>
            <a:picLocks noChangeAspect="1"/>
          </p:cNvPicPr>
          <p:nvPr/>
        </p:nvPicPr>
        <p:blipFill>
          <a:blip r:embed="rId2"/>
          <a:stretch>
            <a:fillRect/>
          </a:stretch>
        </p:blipFill>
        <p:spPr>
          <a:xfrm>
            <a:off x="527620" y="445377"/>
            <a:ext cx="4000500" cy="4552950"/>
          </a:xfrm>
          <a:prstGeom prst="rect">
            <a:avLst/>
          </a:prstGeom>
        </p:spPr>
      </p:pic>
    </p:spTree>
    <p:extLst>
      <p:ext uri="{BB962C8B-B14F-4D97-AF65-F5344CB8AC3E}">
        <p14:creationId xmlns:p14="http://schemas.microsoft.com/office/powerpoint/2010/main" val="6223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9000" b="-9000"/>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3398388-CC5F-4A90-9407-FF2C042FDA4E}"/>
              </a:ext>
            </a:extLst>
          </p:cNvPr>
          <p:cNvSpPr>
            <a:spLocks noGrp="1"/>
          </p:cNvSpPr>
          <p:nvPr>
            <p:ph type="title"/>
          </p:nvPr>
        </p:nvSpPr>
        <p:spPr/>
        <p:txBody>
          <a:bodyPr>
            <a:normAutofit/>
          </a:bodyPr>
          <a:lstStyle/>
          <a:p>
            <a:pPr algn="ctr"/>
            <a:r>
              <a:rPr lang="pl-PL" sz="6600" dirty="0">
                <a:latin typeface="Castellar" panose="020A0402060406010301" pitchFamily="18" charset="0"/>
              </a:rPr>
              <a:t>Stolica Francji</a:t>
            </a:r>
          </a:p>
        </p:txBody>
      </p:sp>
      <p:sp>
        <p:nvSpPr>
          <p:cNvPr id="6" name="Symbol zastępczy zawartości 5">
            <a:extLst>
              <a:ext uri="{FF2B5EF4-FFF2-40B4-BE49-F238E27FC236}">
                <a16:creationId xmlns:a16="http://schemas.microsoft.com/office/drawing/2014/main" id="{81892A12-5802-4D9E-A628-6D71BDDE3850}"/>
              </a:ext>
            </a:extLst>
          </p:cNvPr>
          <p:cNvSpPr>
            <a:spLocks noGrp="1"/>
          </p:cNvSpPr>
          <p:nvPr>
            <p:ph idx="1"/>
          </p:nvPr>
        </p:nvSpPr>
        <p:spPr/>
        <p:txBody>
          <a:bodyPr/>
          <a:lstStyle/>
          <a:p>
            <a:pPr marL="0" indent="0">
              <a:buNone/>
            </a:pPr>
            <a:r>
              <a:rPr lang="pl-PL" dirty="0"/>
              <a:t>Praktycznie przez niemal cały okres istnienia państwa francuskiego jego stolicą był Paryż i ten oficjalny status nigdy nie ulegał zmianie. Jednakże istniały okresy, kiedy władze zmuszone były rezydować w innych miastach, które nieoficjalnie przyjęło się w tym kraju nazywać „tymczasowymi stolicami”. </a:t>
            </a:r>
          </a:p>
          <a:p>
            <a:pPr marL="0" indent="0">
              <a:buNone/>
            </a:pPr>
            <a:r>
              <a:rPr lang="pl-PL" dirty="0"/>
              <a:t>Paryż to najbardziej zaludnione miasto we Francji. Oficjalna liczba mieszkańców to ok. 2 mln 144 tys. osób. Pod tym względem Paryż zostawia daleko w tyle pozostałe miasta we Francji, które są już dużo mniej liczne. Jest to też centrum polityczne, kulturalne i ekonomiczne Francji.</a:t>
            </a:r>
          </a:p>
        </p:txBody>
      </p:sp>
    </p:spTree>
    <p:extLst>
      <p:ext uri="{BB962C8B-B14F-4D97-AF65-F5344CB8AC3E}">
        <p14:creationId xmlns:p14="http://schemas.microsoft.com/office/powerpoint/2010/main" val="1619997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845</Words>
  <Application>Microsoft Office PowerPoint</Application>
  <PresentationFormat>Panoramiczny</PresentationFormat>
  <Paragraphs>46</Paragraphs>
  <Slides>13</Slides>
  <Notes>1</Notes>
  <HiddenSlides>0</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13</vt:i4>
      </vt:variant>
    </vt:vector>
  </HeadingPairs>
  <TitlesOfParts>
    <vt:vector size="25" baseType="lpstr">
      <vt:lpstr>Algerian</vt:lpstr>
      <vt:lpstr>Arial</vt:lpstr>
      <vt:lpstr>Bembo</vt:lpstr>
      <vt:lpstr>Blackadder ITC</vt:lpstr>
      <vt:lpstr>Broadway</vt:lpstr>
      <vt:lpstr>Calibri</vt:lpstr>
      <vt:lpstr>Calibri Light</vt:lpstr>
      <vt:lpstr>Castellar</vt:lpstr>
      <vt:lpstr>Imprint MT Shadow</vt:lpstr>
      <vt:lpstr>Modern Love</vt:lpstr>
      <vt:lpstr>Modern Love Caps</vt:lpstr>
      <vt:lpstr>Motyw pakietu Office</vt:lpstr>
      <vt:lpstr> Francja</vt:lpstr>
      <vt:lpstr>Położenie</vt:lpstr>
      <vt:lpstr>Symbole narodowe Francji</vt:lpstr>
      <vt:lpstr>Flaga</vt:lpstr>
      <vt:lpstr>Hymn</vt:lpstr>
      <vt:lpstr>Godło</vt:lpstr>
      <vt:lpstr>Marianna</vt:lpstr>
      <vt:lpstr>Wiązka liktora</vt:lpstr>
      <vt:lpstr>Stolica Francji</vt:lpstr>
      <vt:lpstr>Zabytki Francji</vt:lpstr>
      <vt:lpstr>Prezentacja programu PowerPoint</vt:lpstr>
      <vt:lpstr>Ciekawostki o Francji</vt:lpstr>
      <vt:lpstr>Dziękuje za uwagę  prezentacje przygotowała Dominika Lasa z klasy V 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Francja</dc:title>
  <dc:creator>35</dc:creator>
  <cp:lastModifiedBy>35</cp:lastModifiedBy>
  <cp:revision>1</cp:revision>
  <dcterms:created xsi:type="dcterms:W3CDTF">2020-03-13T10:57:08Z</dcterms:created>
  <dcterms:modified xsi:type="dcterms:W3CDTF">2020-03-13T12:04:45Z</dcterms:modified>
</cp:coreProperties>
</file>