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5"/>
  </p:notesMasterIdLst>
  <p:sldIdLst>
    <p:sldId id="259" r:id="rId2"/>
    <p:sldId id="256" r:id="rId3"/>
    <p:sldId id="268" r:id="rId4"/>
    <p:sldId id="274" r:id="rId5"/>
    <p:sldId id="270" r:id="rId6"/>
    <p:sldId id="271" r:id="rId7"/>
    <p:sldId id="272" r:id="rId8"/>
    <p:sldId id="273" r:id="rId9"/>
    <p:sldId id="267" r:id="rId10"/>
    <p:sldId id="261" r:id="rId11"/>
    <p:sldId id="266" r:id="rId12"/>
    <p:sldId id="264" r:id="rId13"/>
    <p:sldId id="262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CCB2B-22C8-4480-9668-286191BF38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023A68A-CAF2-4C72-A57D-5B1B4738AF1B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Uprawiaj sport	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D1FE7FBC-A91E-44EC-BE48-60B5337B06C5}" type="parTrans" cxnId="{2C7AF1F7-4EBB-4A37-9EEA-BD515ECB9B89}">
      <dgm:prSet/>
      <dgm:spPr/>
      <dgm:t>
        <a:bodyPr/>
        <a:lstStyle/>
        <a:p>
          <a:endParaRPr lang="pl-PL"/>
        </a:p>
      </dgm:t>
    </dgm:pt>
    <dgm:pt modelId="{84370E89-178F-4265-94DC-E6937105BBCD}" type="sibTrans" cxnId="{2C7AF1F7-4EBB-4A37-9EEA-BD515ECB9B89}">
      <dgm:prSet/>
      <dgm:spPr/>
      <dgm:t>
        <a:bodyPr/>
        <a:lstStyle/>
        <a:p>
          <a:endParaRPr lang="pl-PL"/>
        </a:p>
      </dgm:t>
    </dgm:pt>
    <dgm:pt modelId="{6461E179-B8EB-40EC-96AA-53964E199876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Bądź aktywny</a:t>
          </a:r>
          <a:r>
            <a:rPr lang="pl-PL" sz="2200" dirty="0" smtClean="0"/>
            <a:t>	</a:t>
          </a:r>
          <a:endParaRPr lang="pl-PL" sz="2200" dirty="0"/>
        </a:p>
      </dgm:t>
    </dgm:pt>
    <dgm:pt modelId="{8C0C0ABD-A8B5-40D5-ABDF-F2D115BACEDF}" type="parTrans" cxnId="{18AAAC95-BD5E-47D1-8E36-6EC3C1EFF294}">
      <dgm:prSet/>
      <dgm:spPr/>
      <dgm:t>
        <a:bodyPr/>
        <a:lstStyle/>
        <a:p>
          <a:endParaRPr lang="pl-PL"/>
        </a:p>
      </dgm:t>
    </dgm:pt>
    <dgm:pt modelId="{15E6C1E7-2E60-4ECA-AB15-33D444EFFDB7}" type="sibTrans" cxnId="{18AAAC95-BD5E-47D1-8E36-6EC3C1EFF294}">
      <dgm:prSet/>
      <dgm:spPr/>
      <dgm:t>
        <a:bodyPr/>
        <a:lstStyle/>
        <a:p>
          <a:endParaRPr lang="pl-PL"/>
        </a:p>
      </dgm:t>
    </dgm:pt>
    <dgm:pt modelId="{C8AE18CA-B9C3-472F-ACB3-DA7B3CB23B90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Wysypiaj się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A7E32D95-ED3D-4D2C-8CED-829616AE9789}" type="parTrans" cxnId="{E8FD2380-F28C-4CDF-BCC1-46A2EE72951E}">
      <dgm:prSet/>
      <dgm:spPr/>
      <dgm:t>
        <a:bodyPr/>
        <a:lstStyle/>
        <a:p>
          <a:endParaRPr lang="pl-PL"/>
        </a:p>
      </dgm:t>
    </dgm:pt>
    <dgm:pt modelId="{27E65CF0-1B99-4849-9AD2-13077196E344}" type="sibTrans" cxnId="{E8FD2380-F28C-4CDF-BCC1-46A2EE72951E}">
      <dgm:prSet/>
      <dgm:spPr/>
      <dgm:t>
        <a:bodyPr/>
        <a:lstStyle/>
        <a:p>
          <a:endParaRPr lang="pl-PL"/>
        </a:p>
      </dgm:t>
    </dgm:pt>
    <dgm:pt modelId="{D69E5F4E-A9AD-4ED3-89FF-7EF17381347C}" type="pres">
      <dgm:prSet presAssocID="{FC7CCB2B-22C8-4480-9668-286191BF38A2}" presName="Name0" presStyleCnt="0">
        <dgm:presLayoutVars>
          <dgm:dir/>
          <dgm:animLvl val="lvl"/>
          <dgm:resizeHandles val="exact"/>
        </dgm:presLayoutVars>
      </dgm:prSet>
      <dgm:spPr/>
    </dgm:pt>
    <dgm:pt modelId="{25667AA9-73D2-4D7E-94DC-012F3480C453}" type="pres">
      <dgm:prSet presAssocID="{7023A68A-CAF2-4C72-A57D-5B1B4738AF1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362EB4-7404-47F9-A150-B9C2A2AB6F64}" type="pres">
      <dgm:prSet presAssocID="{84370E89-178F-4265-94DC-E6937105BBCD}" presName="parTxOnlySpace" presStyleCnt="0"/>
      <dgm:spPr/>
    </dgm:pt>
    <dgm:pt modelId="{C957EF7A-E784-4E3C-94A4-675CA314F219}" type="pres">
      <dgm:prSet presAssocID="{6461E179-B8EB-40EC-96AA-53964E19987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658C79-512D-458D-A00F-6E1FA4A29E7E}" type="pres">
      <dgm:prSet presAssocID="{15E6C1E7-2E60-4ECA-AB15-33D444EFFDB7}" presName="parTxOnlySpace" presStyleCnt="0"/>
      <dgm:spPr/>
    </dgm:pt>
    <dgm:pt modelId="{39CBE367-941F-47AD-94F6-1E80BBD6F933}" type="pres">
      <dgm:prSet presAssocID="{C8AE18CA-B9C3-472F-ACB3-DA7B3CB23B9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8F13282-7CB9-46CE-8E75-F89637337AD7}" type="presOf" srcId="{6461E179-B8EB-40EC-96AA-53964E199876}" destId="{C957EF7A-E784-4E3C-94A4-675CA314F219}" srcOrd="0" destOrd="0" presId="urn:microsoft.com/office/officeart/2005/8/layout/chevron1"/>
    <dgm:cxn modelId="{A479BD16-A1F8-49DA-8933-17FD7EBC795C}" type="presOf" srcId="{C8AE18CA-B9C3-472F-ACB3-DA7B3CB23B90}" destId="{39CBE367-941F-47AD-94F6-1E80BBD6F933}" srcOrd="0" destOrd="0" presId="urn:microsoft.com/office/officeart/2005/8/layout/chevron1"/>
    <dgm:cxn modelId="{E8FD2380-F28C-4CDF-BCC1-46A2EE72951E}" srcId="{FC7CCB2B-22C8-4480-9668-286191BF38A2}" destId="{C8AE18CA-B9C3-472F-ACB3-DA7B3CB23B90}" srcOrd="2" destOrd="0" parTransId="{A7E32D95-ED3D-4D2C-8CED-829616AE9789}" sibTransId="{27E65CF0-1B99-4849-9AD2-13077196E344}"/>
    <dgm:cxn modelId="{2C7AF1F7-4EBB-4A37-9EEA-BD515ECB9B89}" srcId="{FC7CCB2B-22C8-4480-9668-286191BF38A2}" destId="{7023A68A-CAF2-4C72-A57D-5B1B4738AF1B}" srcOrd="0" destOrd="0" parTransId="{D1FE7FBC-A91E-44EC-BE48-60B5337B06C5}" sibTransId="{84370E89-178F-4265-94DC-E6937105BBCD}"/>
    <dgm:cxn modelId="{18AAAC95-BD5E-47D1-8E36-6EC3C1EFF294}" srcId="{FC7CCB2B-22C8-4480-9668-286191BF38A2}" destId="{6461E179-B8EB-40EC-96AA-53964E199876}" srcOrd="1" destOrd="0" parTransId="{8C0C0ABD-A8B5-40D5-ABDF-F2D115BACEDF}" sibTransId="{15E6C1E7-2E60-4ECA-AB15-33D444EFFDB7}"/>
    <dgm:cxn modelId="{408576A4-8A2D-491A-858E-2AD0E7E95CF4}" type="presOf" srcId="{7023A68A-CAF2-4C72-A57D-5B1B4738AF1B}" destId="{25667AA9-73D2-4D7E-94DC-012F3480C453}" srcOrd="0" destOrd="0" presId="urn:microsoft.com/office/officeart/2005/8/layout/chevron1"/>
    <dgm:cxn modelId="{81DD0958-40BB-4599-A0AC-E28DDAC10902}" type="presOf" srcId="{FC7CCB2B-22C8-4480-9668-286191BF38A2}" destId="{D69E5F4E-A9AD-4ED3-89FF-7EF17381347C}" srcOrd="0" destOrd="0" presId="urn:microsoft.com/office/officeart/2005/8/layout/chevron1"/>
    <dgm:cxn modelId="{D0130E70-4266-4BBE-B077-C5EDD3B73722}" type="presParOf" srcId="{D69E5F4E-A9AD-4ED3-89FF-7EF17381347C}" destId="{25667AA9-73D2-4D7E-94DC-012F3480C453}" srcOrd="0" destOrd="0" presId="urn:microsoft.com/office/officeart/2005/8/layout/chevron1"/>
    <dgm:cxn modelId="{0834929D-1B08-453E-A0FF-D045DE6F9BA3}" type="presParOf" srcId="{D69E5F4E-A9AD-4ED3-89FF-7EF17381347C}" destId="{99362EB4-7404-47F9-A150-B9C2A2AB6F64}" srcOrd="1" destOrd="0" presId="urn:microsoft.com/office/officeart/2005/8/layout/chevron1"/>
    <dgm:cxn modelId="{11AE13D1-33F5-4C72-97D7-D58062821367}" type="presParOf" srcId="{D69E5F4E-A9AD-4ED3-89FF-7EF17381347C}" destId="{C957EF7A-E784-4E3C-94A4-675CA314F219}" srcOrd="2" destOrd="0" presId="urn:microsoft.com/office/officeart/2005/8/layout/chevron1"/>
    <dgm:cxn modelId="{00D41B38-2A09-43E2-8FD7-D2790807EFB5}" type="presParOf" srcId="{D69E5F4E-A9AD-4ED3-89FF-7EF17381347C}" destId="{C4658C79-512D-458D-A00F-6E1FA4A29E7E}" srcOrd="3" destOrd="0" presId="urn:microsoft.com/office/officeart/2005/8/layout/chevron1"/>
    <dgm:cxn modelId="{101C6A59-B968-49D9-9704-7404D5187A99}" type="presParOf" srcId="{D69E5F4E-A9AD-4ED3-89FF-7EF17381347C}" destId="{39CBE367-941F-47AD-94F6-1E80BBD6F933}" srcOrd="4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C646F-B024-48CE-84B3-07FBC7D86BA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1EBE6F7-45FD-4C70-8405-07A36EAB6606}">
      <dgm:prSet phldrT="[Tekst]"/>
      <dgm:spPr/>
      <dgm:t>
        <a:bodyPr/>
        <a:lstStyle/>
        <a:p>
          <a:r>
            <a:rPr lang="pl-PL" dirty="0" smtClean="0"/>
            <a:t>Jedz</a:t>
          </a:r>
          <a:endParaRPr lang="pl-PL" dirty="0"/>
        </a:p>
      </dgm:t>
    </dgm:pt>
    <dgm:pt modelId="{6B2A6D74-4D02-4040-A745-6CD71932A8E9}" type="parTrans" cxnId="{3D9E5399-45C9-44CC-AE3B-554AD5C768B3}">
      <dgm:prSet/>
      <dgm:spPr/>
      <dgm:t>
        <a:bodyPr/>
        <a:lstStyle/>
        <a:p>
          <a:endParaRPr lang="pl-PL"/>
        </a:p>
      </dgm:t>
    </dgm:pt>
    <dgm:pt modelId="{2DB3446F-1C80-44F5-9AD9-1C16DE43D687}" type="sibTrans" cxnId="{3D9E5399-45C9-44CC-AE3B-554AD5C768B3}">
      <dgm:prSet/>
      <dgm:spPr/>
      <dgm:t>
        <a:bodyPr/>
        <a:lstStyle/>
        <a:p>
          <a:endParaRPr lang="pl-PL"/>
        </a:p>
      </dgm:t>
    </dgm:pt>
    <dgm:pt modelId="{44F068C2-BBC0-4837-8EB4-B38A254042CA}">
      <dgm:prSet phldrT="[Tekst]"/>
      <dgm:spPr/>
      <dgm:t>
        <a:bodyPr/>
        <a:lstStyle/>
        <a:p>
          <a:r>
            <a:rPr lang="pl-PL" dirty="0" smtClean="0"/>
            <a:t>Kasze </a:t>
          </a:r>
          <a:endParaRPr lang="pl-PL" dirty="0"/>
        </a:p>
      </dgm:t>
    </dgm:pt>
    <dgm:pt modelId="{A51D4620-DC3D-43C4-8F01-D220C59866B6}" type="parTrans" cxnId="{25907415-69C9-4F62-81A5-AF31E6D1E913}">
      <dgm:prSet/>
      <dgm:spPr/>
      <dgm:t>
        <a:bodyPr/>
        <a:lstStyle/>
        <a:p>
          <a:endParaRPr lang="pl-PL"/>
        </a:p>
      </dgm:t>
    </dgm:pt>
    <dgm:pt modelId="{76C1E256-39A3-4533-A43D-CF15B24389E3}" type="sibTrans" cxnId="{25907415-69C9-4F62-81A5-AF31E6D1E913}">
      <dgm:prSet/>
      <dgm:spPr/>
      <dgm:t>
        <a:bodyPr/>
        <a:lstStyle/>
        <a:p>
          <a:endParaRPr lang="pl-PL"/>
        </a:p>
      </dgm:t>
    </dgm:pt>
    <dgm:pt modelId="{8826B67D-28B9-4767-B39E-5B2156607854}">
      <dgm:prSet phldrT="[Tekst]"/>
      <dgm:spPr/>
      <dgm:t>
        <a:bodyPr/>
        <a:lstStyle/>
        <a:p>
          <a:r>
            <a:rPr lang="pl-PL" dirty="0" smtClean="0"/>
            <a:t>Pieczywo pełnoziarniste</a:t>
          </a:r>
          <a:endParaRPr lang="pl-PL" dirty="0"/>
        </a:p>
      </dgm:t>
    </dgm:pt>
    <dgm:pt modelId="{F75B6C27-FD47-48C0-8872-13D1E206880A}" type="parTrans" cxnId="{9F0DBA3E-BEA2-4743-B5D5-10CA21E34DB9}">
      <dgm:prSet/>
      <dgm:spPr/>
      <dgm:t>
        <a:bodyPr/>
        <a:lstStyle/>
        <a:p>
          <a:endParaRPr lang="pl-PL"/>
        </a:p>
      </dgm:t>
    </dgm:pt>
    <dgm:pt modelId="{4436FF12-6C9A-454D-81E4-293D6CFE0611}" type="sibTrans" cxnId="{9F0DBA3E-BEA2-4743-B5D5-10CA21E34DB9}">
      <dgm:prSet/>
      <dgm:spPr/>
      <dgm:t>
        <a:bodyPr/>
        <a:lstStyle/>
        <a:p>
          <a:endParaRPr lang="pl-PL"/>
        </a:p>
      </dgm:t>
    </dgm:pt>
    <dgm:pt modelId="{95E8667A-CCDA-4C17-BCF9-74806737E5FC}" type="pres">
      <dgm:prSet presAssocID="{FF1C646F-B024-48CE-84B3-07FBC7D86BAB}" presName="Name0" presStyleCnt="0">
        <dgm:presLayoutVars>
          <dgm:dir/>
          <dgm:animLvl val="lvl"/>
          <dgm:resizeHandles val="exact"/>
        </dgm:presLayoutVars>
      </dgm:prSet>
      <dgm:spPr/>
    </dgm:pt>
    <dgm:pt modelId="{B0AFE11C-5168-4A15-A885-88F09BF59C8E}" type="pres">
      <dgm:prSet presAssocID="{31EBE6F7-45FD-4C70-8405-07A36EAB66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EA4F70-0179-46BB-82A8-93E6EAC0E052}" type="pres">
      <dgm:prSet presAssocID="{2DB3446F-1C80-44F5-9AD9-1C16DE43D687}" presName="parTxOnlySpace" presStyleCnt="0"/>
      <dgm:spPr/>
    </dgm:pt>
    <dgm:pt modelId="{37D30599-C7C5-4EF7-8FC3-8E46E2C0D597}" type="pres">
      <dgm:prSet presAssocID="{44F068C2-BBC0-4837-8EB4-B38A254042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9D217-7BFA-4B31-B21E-07E97D0A1224}" type="pres">
      <dgm:prSet presAssocID="{76C1E256-39A3-4533-A43D-CF15B24389E3}" presName="parTxOnlySpace" presStyleCnt="0"/>
      <dgm:spPr/>
    </dgm:pt>
    <dgm:pt modelId="{2C363BE4-127D-49CD-823D-68D01B5488EE}" type="pres">
      <dgm:prSet presAssocID="{8826B67D-28B9-4767-B39E-5B215660785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27A00B-1E30-479A-96A3-72AA6ADC5695}" type="presOf" srcId="{FF1C646F-B024-48CE-84B3-07FBC7D86BAB}" destId="{95E8667A-CCDA-4C17-BCF9-74806737E5FC}" srcOrd="0" destOrd="0" presId="urn:microsoft.com/office/officeart/2005/8/layout/chevron1"/>
    <dgm:cxn modelId="{00C42272-A516-4FD1-95D6-3C62FB98E27C}" type="presOf" srcId="{31EBE6F7-45FD-4C70-8405-07A36EAB6606}" destId="{B0AFE11C-5168-4A15-A885-88F09BF59C8E}" srcOrd="0" destOrd="0" presId="urn:microsoft.com/office/officeart/2005/8/layout/chevron1"/>
    <dgm:cxn modelId="{8A44CC45-8913-42BC-AA7F-4751B9BDC44E}" type="presOf" srcId="{44F068C2-BBC0-4837-8EB4-B38A254042CA}" destId="{37D30599-C7C5-4EF7-8FC3-8E46E2C0D597}" srcOrd="0" destOrd="0" presId="urn:microsoft.com/office/officeart/2005/8/layout/chevron1"/>
    <dgm:cxn modelId="{1A580C60-CE4C-49C2-B671-ABB46190AEBE}" type="presOf" srcId="{8826B67D-28B9-4767-B39E-5B2156607854}" destId="{2C363BE4-127D-49CD-823D-68D01B5488EE}" srcOrd="0" destOrd="0" presId="urn:microsoft.com/office/officeart/2005/8/layout/chevron1"/>
    <dgm:cxn modelId="{9F0DBA3E-BEA2-4743-B5D5-10CA21E34DB9}" srcId="{FF1C646F-B024-48CE-84B3-07FBC7D86BAB}" destId="{8826B67D-28B9-4767-B39E-5B2156607854}" srcOrd="2" destOrd="0" parTransId="{F75B6C27-FD47-48C0-8872-13D1E206880A}" sibTransId="{4436FF12-6C9A-454D-81E4-293D6CFE0611}"/>
    <dgm:cxn modelId="{25907415-69C9-4F62-81A5-AF31E6D1E913}" srcId="{FF1C646F-B024-48CE-84B3-07FBC7D86BAB}" destId="{44F068C2-BBC0-4837-8EB4-B38A254042CA}" srcOrd="1" destOrd="0" parTransId="{A51D4620-DC3D-43C4-8F01-D220C59866B6}" sibTransId="{76C1E256-39A3-4533-A43D-CF15B24389E3}"/>
    <dgm:cxn modelId="{3D9E5399-45C9-44CC-AE3B-554AD5C768B3}" srcId="{FF1C646F-B024-48CE-84B3-07FBC7D86BAB}" destId="{31EBE6F7-45FD-4C70-8405-07A36EAB6606}" srcOrd="0" destOrd="0" parTransId="{6B2A6D74-4D02-4040-A745-6CD71932A8E9}" sibTransId="{2DB3446F-1C80-44F5-9AD9-1C16DE43D687}"/>
    <dgm:cxn modelId="{F8AB0802-EA2C-42A4-825C-54FA02A20574}" type="presParOf" srcId="{95E8667A-CCDA-4C17-BCF9-74806737E5FC}" destId="{B0AFE11C-5168-4A15-A885-88F09BF59C8E}" srcOrd="0" destOrd="0" presId="urn:microsoft.com/office/officeart/2005/8/layout/chevron1"/>
    <dgm:cxn modelId="{2042BF83-D3A1-44BD-B58D-A8B91BE7AF49}" type="presParOf" srcId="{95E8667A-CCDA-4C17-BCF9-74806737E5FC}" destId="{34EA4F70-0179-46BB-82A8-93E6EAC0E052}" srcOrd="1" destOrd="0" presId="urn:microsoft.com/office/officeart/2005/8/layout/chevron1"/>
    <dgm:cxn modelId="{CC9F6381-DA5D-45CA-9306-94981B1DB1AE}" type="presParOf" srcId="{95E8667A-CCDA-4C17-BCF9-74806737E5FC}" destId="{37D30599-C7C5-4EF7-8FC3-8E46E2C0D597}" srcOrd="2" destOrd="0" presId="urn:microsoft.com/office/officeart/2005/8/layout/chevron1"/>
    <dgm:cxn modelId="{02F38C1D-2594-4E92-A786-B4107FA22FE0}" type="presParOf" srcId="{95E8667A-CCDA-4C17-BCF9-74806737E5FC}" destId="{E809D217-7BFA-4B31-B21E-07E97D0A1224}" srcOrd="3" destOrd="0" presId="urn:microsoft.com/office/officeart/2005/8/layout/chevron1"/>
    <dgm:cxn modelId="{056BF572-0A2B-4D5C-9D10-FB2374F923C8}" type="presParOf" srcId="{95E8667A-CCDA-4C17-BCF9-74806737E5FC}" destId="{2C363BE4-127D-49CD-823D-68D01B5488EE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5E312-111B-4FD3-BDE7-78576D2C754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B374247-06AB-4339-B5F3-76B22F139E51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Pij mleko 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6098661F-FCF1-4E3B-898C-CC4553AC6DD7}" type="parTrans" cxnId="{229E6D71-D78A-4B4E-B26C-242B80387146}">
      <dgm:prSet/>
      <dgm:spPr/>
      <dgm:t>
        <a:bodyPr/>
        <a:lstStyle/>
        <a:p>
          <a:endParaRPr lang="pl-PL"/>
        </a:p>
      </dgm:t>
    </dgm:pt>
    <dgm:pt modelId="{21C5AA07-996E-44F6-A09C-66519476CD3C}" type="sibTrans" cxnId="{229E6D71-D78A-4B4E-B26C-242B80387146}">
      <dgm:prSet/>
      <dgm:spPr/>
      <dgm:t>
        <a:bodyPr/>
        <a:lstStyle/>
        <a:p>
          <a:endParaRPr lang="pl-PL"/>
        </a:p>
      </dgm:t>
    </dgm:pt>
    <dgm:pt modelId="{B540E644-885F-4C20-B638-475274F797BB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Jedz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D1F342DD-D6D1-4E81-91D0-7D3F19A99899}" type="parTrans" cxnId="{15A10625-9ED2-41D6-8FE8-C2FF2D194EDC}">
      <dgm:prSet/>
      <dgm:spPr/>
      <dgm:t>
        <a:bodyPr/>
        <a:lstStyle/>
        <a:p>
          <a:endParaRPr lang="pl-PL"/>
        </a:p>
      </dgm:t>
    </dgm:pt>
    <dgm:pt modelId="{AC8B1B0A-2BE0-4BB3-B676-A9418AAFFDDD}" type="sibTrans" cxnId="{15A10625-9ED2-41D6-8FE8-C2FF2D194EDC}">
      <dgm:prSet/>
      <dgm:spPr/>
      <dgm:t>
        <a:bodyPr/>
        <a:lstStyle/>
        <a:p>
          <a:endParaRPr lang="pl-PL"/>
        </a:p>
      </dgm:t>
    </dgm:pt>
    <dgm:pt modelId="{ACB4F4E1-6118-43AE-829D-6237391012BA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Przetwory mleczne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3D253228-7A17-4C3F-9AB0-03416DE2AFFA}" type="parTrans" cxnId="{005323F8-26BB-4F42-B1B5-CE4723ED3545}">
      <dgm:prSet/>
      <dgm:spPr/>
      <dgm:t>
        <a:bodyPr/>
        <a:lstStyle/>
        <a:p>
          <a:endParaRPr lang="pl-PL"/>
        </a:p>
      </dgm:t>
    </dgm:pt>
    <dgm:pt modelId="{1F44AA17-193C-4E29-A685-FB6886372CE5}" type="sibTrans" cxnId="{005323F8-26BB-4F42-B1B5-CE4723ED3545}">
      <dgm:prSet/>
      <dgm:spPr/>
      <dgm:t>
        <a:bodyPr/>
        <a:lstStyle/>
        <a:p>
          <a:endParaRPr lang="pl-PL"/>
        </a:p>
      </dgm:t>
    </dgm:pt>
    <dgm:pt modelId="{01060762-E8CB-4939-8B64-B1C1F1BC6DB0}" type="pres">
      <dgm:prSet presAssocID="{F4A5E312-111B-4FD3-BDE7-78576D2C7549}" presName="Name0" presStyleCnt="0">
        <dgm:presLayoutVars>
          <dgm:dir/>
          <dgm:animLvl val="lvl"/>
          <dgm:resizeHandles val="exact"/>
        </dgm:presLayoutVars>
      </dgm:prSet>
      <dgm:spPr/>
    </dgm:pt>
    <dgm:pt modelId="{17393185-0E9F-43B0-9AF2-76AA79E7C53C}" type="pres">
      <dgm:prSet presAssocID="{5B374247-06AB-4339-B5F3-76B22F139E5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F9BD99-2D01-4B64-8D17-862F0F25FBF7}" type="pres">
      <dgm:prSet presAssocID="{21C5AA07-996E-44F6-A09C-66519476CD3C}" presName="parTxOnlySpace" presStyleCnt="0"/>
      <dgm:spPr/>
    </dgm:pt>
    <dgm:pt modelId="{02E7CECB-801A-4548-8399-732E50AC513A}" type="pres">
      <dgm:prSet presAssocID="{B540E644-885F-4C20-B638-475274F797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21EE2D-1535-496A-95CB-AD5684BBCF30}" type="pres">
      <dgm:prSet presAssocID="{AC8B1B0A-2BE0-4BB3-B676-A9418AAFFDDD}" presName="parTxOnlySpace" presStyleCnt="0"/>
      <dgm:spPr/>
    </dgm:pt>
    <dgm:pt modelId="{A5B8EC70-02B6-43C4-B27A-5BAE07F65BCA}" type="pres">
      <dgm:prSet presAssocID="{ACB4F4E1-6118-43AE-829D-6237391012B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92BEAB-2B16-4BFF-B0DA-73C4D7843359}" type="presOf" srcId="{F4A5E312-111B-4FD3-BDE7-78576D2C7549}" destId="{01060762-E8CB-4939-8B64-B1C1F1BC6DB0}" srcOrd="0" destOrd="0" presId="urn:microsoft.com/office/officeart/2005/8/layout/chevron1"/>
    <dgm:cxn modelId="{15A10625-9ED2-41D6-8FE8-C2FF2D194EDC}" srcId="{F4A5E312-111B-4FD3-BDE7-78576D2C7549}" destId="{B540E644-885F-4C20-B638-475274F797BB}" srcOrd="1" destOrd="0" parTransId="{D1F342DD-D6D1-4E81-91D0-7D3F19A99899}" sibTransId="{AC8B1B0A-2BE0-4BB3-B676-A9418AAFFDDD}"/>
    <dgm:cxn modelId="{99008EE9-9C9E-4ED7-8AC1-509306F78DE5}" type="presOf" srcId="{B540E644-885F-4C20-B638-475274F797BB}" destId="{02E7CECB-801A-4548-8399-732E50AC513A}" srcOrd="0" destOrd="0" presId="urn:microsoft.com/office/officeart/2005/8/layout/chevron1"/>
    <dgm:cxn modelId="{2A673A32-DCB0-44E3-835D-4F33C2E9B829}" type="presOf" srcId="{5B374247-06AB-4339-B5F3-76B22F139E51}" destId="{17393185-0E9F-43B0-9AF2-76AA79E7C53C}" srcOrd="0" destOrd="0" presId="urn:microsoft.com/office/officeart/2005/8/layout/chevron1"/>
    <dgm:cxn modelId="{4DE5686F-7073-4F45-B20A-46A67FDD3693}" type="presOf" srcId="{ACB4F4E1-6118-43AE-829D-6237391012BA}" destId="{A5B8EC70-02B6-43C4-B27A-5BAE07F65BCA}" srcOrd="0" destOrd="0" presId="urn:microsoft.com/office/officeart/2005/8/layout/chevron1"/>
    <dgm:cxn modelId="{005323F8-26BB-4F42-B1B5-CE4723ED3545}" srcId="{F4A5E312-111B-4FD3-BDE7-78576D2C7549}" destId="{ACB4F4E1-6118-43AE-829D-6237391012BA}" srcOrd="2" destOrd="0" parTransId="{3D253228-7A17-4C3F-9AB0-03416DE2AFFA}" sibTransId="{1F44AA17-193C-4E29-A685-FB6886372CE5}"/>
    <dgm:cxn modelId="{229E6D71-D78A-4B4E-B26C-242B80387146}" srcId="{F4A5E312-111B-4FD3-BDE7-78576D2C7549}" destId="{5B374247-06AB-4339-B5F3-76B22F139E51}" srcOrd="0" destOrd="0" parTransId="{6098661F-FCF1-4E3B-898C-CC4553AC6DD7}" sibTransId="{21C5AA07-996E-44F6-A09C-66519476CD3C}"/>
    <dgm:cxn modelId="{2C98AD82-C212-475B-B312-8B2433059FA4}" type="presParOf" srcId="{01060762-E8CB-4939-8B64-B1C1F1BC6DB0}" destId="{17393185-0E9F-43B0-9AF2-76AA79E7C53C}" srcOrd="0" destOrd="0" presId="urn:microsoft.com/office/officeart/2005/8/layout/chevron1"/>
    <dgm:cxn modelId="{B7137DE9-77CF-45DB-A4BF-BF9DB9F14ABA}" type="presParOf" srcId="{01060762-E8CB-4939-8B64-B1C1F1BC6DB0}" destId="{66F9BD99-2D01-4B64-8D17-862F0F25FBF7}" srcOrd="1" destOrd="0" presId="urn:microsoft.com/office/officeart/2005/8/layout/chevron1"/>
    <dgm:cxn modelId="{0674461E-44BC-4934-BD9E-7F9C58D8C7CC}" type="presParOf" srcId="{01060762-E8CB-4939-8B64-B1C1F1BC6DB0}" destId="{02E7CECB-801A-4548-8399-732E50AC513A}" srcOrd="2" destOrd="0" presId="urn:microsoft.com/office/officeart/2005/8/layout/chevron1"/>
    <dgm:cxn modelId="{BEA44E0A-8038-4B63-9FBA-D6A6DBAB25A5}" type="presParOf" srcId="{01060762-E8CB-4939-8B64-B1C1F1BC6DB0}" destId="{8F21EE2D-1535-496A-95CB-AD5684BBCF30}" srcOrd="3" destOrd="0" presId="urn:microsoft.com/office/officeart/2005/8/layout/chevron1"/>
    <dgm:cxn modelId="{AD464133-99BD-4AB7-AADA-839065791B88}" type="presParOf" srcId="{01060762-E8CB-4939-8B64-B1C1F1BC6DB0}" destId="{A5B8EC70-02B6-43C4-B27A-5BAE07F65BCA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5E090-6116-4B41-B75F-6004C708FE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D282E76-F558-4F62-B605-57D87B673777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Jedz</a:t>
          </a:r>
          <a:r>
            <a:rPr lang="pl-PL" sz="3000" dirty="0" smtClean="0"/>
            <a:t>	</a:t>
          </a:r>
          <a:endParaRPr lang="pl-PL" sz="3000" dirty="0"/>
        </a:p>
      </dgm:t>
    </dgm:pt>
    <dgm:pt modelId="{22C7CE8F-8881-4290-9F8F-1A91EB2E76F5}" type="parTrans" cxnId="{0985E176-0677-4EAE-A30F-9F946ACC339F}">
      <dgm:prSet/>
      <dgm:spPr/>
      <dgm:t>
        <a:bodyPr/>
        <a:lstStyle/>
        <a:p>
          <a:endParaRPr lang="pl-PL"/>
        </a:p>
      </dgm:t>
    </dgm:pt>
    <dgm:pt modelId="{03D867AB-975C-4980-AB2F-83E249696603}" type="sibTrans" cxnId="{0985E176-0677-4EAE-A30F-9F946ACC339F}">
      <dgm:prSet/>
      <dgm:spPr/>
      <dgm:t>
        <a:bodyPr/>
        <a:lstStyle/>
        <a:p>
          <a:endParaRPr lang="pl-PL"/>
        </a:p>
      </dgm:t>
    </dgm:pt>
    <dgm:pt modelId="{41C80EFF-9080-446A-924C-362C6531EA2A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Chude mięso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1065F268-5646-4D4C-B984-C37ACCECE0E4}" type="parTrans" cxnId="{C6AAC220-BDF8-4CF3-87BE-2051366C8264}">
      <dgm:prSet/>
      <dgm:spPr/>
      <dgm:t>
        <a:bodyPr/>
        <a:lstStyle/>
        <a:p>
          <a:endParaRPr lang="pl-PL"/>
        </a:p>
      </dgm:t>
    </dgm:pt>
    <dgm:pt modelId="{58BDAB18-D6F4-481F-8D78-F5A762503509}" type="sibTrans" cxnId="{C6AAC220-BDF8-4CF3-87BE-2051366C8264}">
      <dgm:prSet/>
      <dgm:spPr/>
      <dgm:t>
        <a:bodyPr/>
        <a:lstStyle/>
        <a:p>
          <a:endParaRPr lang="pl-PL"/>
        </a:p>
      </dgm:t>
    </dgm:pt>
    <dgm:pt modelId="{CAE58942-835E-4155-9590-E4C1D6642E5C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Ryby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B57450DB-AB83-4D71-8BC0-7DEDE1C2FCA9}" type="parTrans" cxnId="{1EC2CD8E-E987-4D7B-BEDB-61564B744AC4}">
      <dgm:prSet/>
      <dgm:spPr/>
      <dgm:t>
        <a:bodyPr/>
        <a:lstStyle/>
        <a:p>
          <a:endParaRPr lang="pl-PL"/>
        </a:p>
      </dgm:t>
    </dgm:pt>
    <dgm:pt modelId="{B2FAD7DB-BCB3-4EBD-913B-1EE348458358}" type="sibTrans" cxnId="{1EC2CD8E-E987-4D7B-BEDB-61564B744AC4}">
      <dgm:prSet/>
      <dgm:spPr/>
      <dgm:t>
        <a:bodyPr/>
        <a:lstStyle/>
        <a:p>
          <a:endParaRPr lang="pl-PL"/>
        </a:p>
      </dgm:t>
    </dgm:pt>
    <dgm:pt modelId="{20907AE7-8FA4-46E6-A8C1-F1DB1F142520}" type="pres">
      <dgm:prSet presAssocID="{0E75E090-6116-4B41-B75F-6004C708FE64}" presName="Name0" presStyleCnt="0">
        <dgm:presLayoutVars>
          <dgm:dir/>
          <dgm:animLvl val="lvl"/>
          <dgm:resizeHandles val="exact"/>
        </dgm:presLayoutVars>
      </dgm:prSet>
      <dgm:spPr/>
    </dgm:pt>
    <dgm:pt modelId="{F4BE51B2-5241-44DA-B10F-6D179A84F0E9}" type="pres">
      <dgm:prSet presAssocID="{8D282E76-F558-4F62-B605-57D87B67377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8C21B9-AF9B-4DE1-9AC6-C52E23873EB0}" type="pres">
      <dgm:prSet presAssocID="{03D867AB-975C-4980-AB2F-83E249696603}" presName="parTxOnlySpace" presStyleCnt="0"/>
      <dgm:spPr/>
    </dgm:pt>
    <dgm:pt modelId="{C3D28BD2-7A25-4559-B4B1-52B340C7E24D}" type="pres">
      <dgm:prSet presAssocID="{41C80EFF-9080-446A-924C-362C6531EA2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5DAB8B-5B66-49B7-9C09-092A9A5AC64C}" type="pres">
      <dgm:prSet presAssocID="{58BDAB18-D6F4-481F-8D78-F5A762503509}" presName="parTxOnlySpace" presStyleCnt="0"/>
      <dgm:spPr/>
    </dgm:pt>
    <dgm:pt modelId="{C0A28B0E-F085-4C25-8BE6-AB00A41086A8}" type="pres">
      <dgm:prSet presAssocID="{CAE58942-835E-4155-9590-E4C1D6642E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FF7EF3-89F7-4BCE-81F4-9B44B2C43E4A}" type="presOf" srcId="{CAE58942-835E-4155-9590-E4C1D6642E5C}" destId="{C0A28B0E-F085-4C25-8BE6-AB00A41086A8}" srcOrd="0" destOrd="0" presId="urn:microsoft.com/office/officeart/2005/8/layout/chevron1"/>
    <dgm:cxn modelId="{1EC2CD8E-E987-4D7B-BEDB-61564B744AC4}" srcId="{0E75E090-6116-4B41-B75F-6004C708FE64}" destId="{CAE58942-835E-4155-9590-E4C1D6642E5C}" srcOrd="2" destOrd="0" parTransId="{B57450DB-AB83-4D71-8BC0-7DEDE1C2FCA9}" sibTransId="{B2FAD7DB-BCB3-4EBD-913B-1EE348458358}"/>
    <dgm:cxn modelId="{0985E176-0677-4EAE-A30F-9F946ACC339F}" srcId="{0E75E090-6116-4B41-B75F-6004C708FE64}" destId="{8D282E76-F558-4F62-B605-57D87B673777}" srcOrd="0" destOrd="0" parTransId="{22C7CE8F-8881-4290-9F8F-1A91EB2E76F5}" sibTransId="{03D867AB-975C-4980-AB2F-83E249696603}"/>
    <dgm:cxn modelId="{BC66FA1C-D1F0-4FAD-A6A5-940F856A7AF4}" type="presOf" srcId="{41C80EFF-9080-446A-924C-362C6531EA2A}" destId="{C3D28BD2-7A25-4559-B4B1-52B340C7E24D}" srcOrd="0" destOrd="0" presId="urn:microsoft.com/office/officeart/2005/8/layout/chevron1"/>
    <dgm:cxn modelId="{3BFA5FA5-BD26-4FBE-906D-D7213F8D8B6E}" type="presOf" srcId="{8D282E76-F558-4F62-B605-57D87B673777}" destId="{F4BE51B2-5241-44DA-B10F-6D179A84F0E9}" srcOrd="0" destOrd="0" presId="urn:microsoft.com/office/officeart/2005/8/layout/chevron1"/>
    <dgm:cxn modelId="{C6AAC220-BDF8-4CF3-87BE-2051366C8264}" srcId="{0E75E090-6116-4B41-B75F-6004C708FE64}" destId="{41C80EFF-9080-446A-924C-362C6531EA2A}" srcOrd="1" destOrd="0" parTransId="{1065F268-5646-4D4C-B984-C37ACCECE0E4}" sibTransId="{58BDAB18-D6F4-481F-8D78-F5A762503509}"/>
    <dgm:cxn modelId="{A8A11E85-2A72-4D83-B6CB-58DD3761C509}" type="presOf" srcId="{0E75E090-6116-4B41-B75F-6004C708FE64}" destId="{20907AE7-8FA4-46E6-A8C1-F1DB1F142520}" srcOrd="0" destOrd="0" presId="urn:microsoft.com/office/officeart/2005/8/layout/chevron1"/>
    <dgm:cxn modelId="{FAC8228C-49EA-4153-90FE-C8A33369A09C}" type="presParOf" srcId="{20907AE7-8FA4-46E6-A8C1-F1DB1F142520}" destId="{F4BE51B2-5241-44DA-B10F-6D179A84F0E9}" srcOrd="0" destOrd="0" presId="urn:microsoft.com/office/officeart/2005/8/layout/chevron1"/>
    <dgm:cxn modelId="{6AB50AF6-4C37-441C-AE4F-D7C5AB0D4565}" type="presParOf" srcId="{20907AE7-8FA4-46E6-A8C1-F1DB1F142520}" destId="{038C21B9-AF9B-4DE1-9AC6-C52E23873EB0}" srcOrd="1" destOrd="0" presId="urn:microsoft.com/office/officeart/2005/8/layout/chevron1"/>
    <dgm:cxn modelId="{DDDF5C43-31E9-40EC-910B-5DEBCFAF5063}" type="presParOf" srcId="{20907AE7-8FA4-46E6-A8C1-F1DB1F142520}" destId="{C3D28BD2-7A25-4559-B4B1-52B340C7E24D}" srcOrd="2" destOrd="0" presId="urn:microsoft.com/office/officeart/2005/8/layout/chevron1"/>
    <dgm:cxn modelId="{79B99126-F011-4631-AED8-039954221493}" type="presParOf" srcId="{20907AE7-8FA4-46E6-A8C1-F1DB1F142520}" destId="{325DAB8B-5B66-49B7-9C09-092A9A5AC64C}" srcOrd="3" destOrd="0" presId="urn:microsoft.com/office/officeart/2005/8/layout/chevron1"/>
    <dgm:cxn modelId="{BA844BB6-5793-4D44-99CB-F87ECE35FA62}" type="presParOf" srcId="{20907AE7-8FA4-46E6-A8C1-F1DB1F142520}" destId="{C0A28B0E-F085-4C25-8BE6-AB00A41086A8}" srcOrd="4" destOrd="0" presId="urn:microsoft.com/office/officeart/2005/8/layout/chevr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90EA2E-1075-47A8-B635-861A0992C6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ACB412-964B-4BB1-AA5B-DB155CC275B4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Spożywaj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AE28D04A-59A7-43CE-B8BC-F94374EA4802}" type="parTrans" cxnId="{751E2000-B94E-426D-8945-7E2E039CE8DE}">
      <dgm:prSet/>
      <dgm:spPr/>
      <dgm:t>
        <a:bodyPr/>
        <a:lstStyle/>
        <a:p>
          <a:endParaRPr lang="pl-PL"/>
        </a:p>
      </dgm:t>
    </dgm:pt>
    <dgm:pt modelId="{462BF52B-4F6D-4D36-99EB-8FD387E9A3DC}" type="sibTrans" cxnId="{751E2000-B94E-426D-8945-7E2E039CE8DE}">
      <dgm:prSet/>
      <dgm:spPr/>
      <dgm:t>
        <a:bodyPr/>
        <a:lstStyle/>
        <a:p>
          <a:endParaRPr lang="pl-PL"/>
        </a:p>
      </dgm:t>
    </dgm:pt>
    <dgm:pt modelId="{6B99CC92-CBFA-4DE5-8399-5B8E2146EAAC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Tłuszcze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5E21CF77-F289-498E-ADD9-2EAD9785990B}" type="parTrans" cxnId="{CCE31338-CCB3-465B-9502-516ED539031A}">
      <dgm:prSet/>
      <dgm:spPr/>
      <dgm:t>
        <a:bodyPr/>
        <a:lstStyle/>
        <a:p>
          <a:endParaRPr lang="pl-PL"/>
        </a:p>
      </dgm:t>
    </dgm:pt>
    <dgm:pt modelId="{BC656D87-3391-4AF8-A545-2CAA7AFC83E1}" type="sibTrans" cxnId="{CCE31338-CCB3-465B-9502-516ED539031A}">
      <dgm:prSet/>
      <dgm:spPr/>
      <dgm:t>
        <a:bodyPr/>
        <a:lstStyle/>
        <a:p>
          <a:endParaRPr lang="pl-PL"/>
        </a:p>
      </dgm:t>
    </dgm:pt>
    <dgm:pt modelId="{BE2159B4-0EAA-42CC-9929-EA01E9DA2621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Unikaj </a:t>
          </a:r>
          <a:r>
            <a:rPr lang="pl-PL" sz="2400" dirty="0" err="1" smtClean="0">
              <a:latin typeface="Arial" pitchFamily="34" charset="0"/>
              <a:cs typeface="Arial" pitchFamily="34" charset="0"/>
            </a:rPr>
            <a:t>fast</a:t>
          </a:r>
          <a:r>
            <a:rPr lang="pl-PL" sz="24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2400" dirty="0" err="1" smtClean="0">
              <a:latin typeface="Arial" pitchFamily="34" charset="0"/>
              <a:cs typeface="Arial" pitchFamily="34" charset="0"/>
            </a:rPr>
            <a:t>foodów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411828E6-6590-4370-933F-21784586323E}" type="parTrans" cxnId="{16B8F735-117A-4207-9C22-1A54AC367B19}">
      <dgm:prSet/>
      <dgm:spPr/>
      <dgm:t>
        <a:bodyPr/>
        <a:lstStyle/>
        <a:p>
          <a:endParaRPr lang="pl-PL"/>
        </a:p>
      </dgm:t>
    </dgm:pt>
    <dgm:pt modelId="{0F87ACF5-3086-4C73-96E5-4AACE65FF4A0}" type="sibTrans" cxnId="{16B8F735-117A-4207-9C22-1A54AC367B19}">
      <dgm:prSet/>
      <dgm:spPr/>
      <dgm:t>
        <a:bodyPr/>
        <a:lstStyle/>
        <a:p>
          <a:endParaRPr lang="pl-PL"/>
        </a:p>
      </dgm:t>
    </dgm:pt>
    <dgm:pt modelId="{13A2C511-7DBA-4733-A0EF-DEB648A66D4B}" type="pres">
      <dgm:prSet presAssocID="{BB90EA2E-1075-47A8-B635-861A0992C64B}" presName="Name0" presStyleCnt="0">
        <dgm:presLayoutVars>
          <dgm:dir/>
          <dgm:animLvl val="lvl"/>
          <dgm:resizeHandles val="exact"/>
        </dgm:presLayoutVars>
      </dgm:prSet>
      <dgm:spPr/>
    </dgm:pt>
    <dgm:pt modelId="{ADAD88B7-B250-4676-A88A-ADA980EFCFD1}" type="pres">
      <dgm:prSet presAssocID="{14ACB412-964B-4BB1-AA5B-DB155CC275B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2D1CDE-30B7-4D20-AFC3-739C5C2C3191}" type="pres">
      <dgm:prSet presAssocID="{462BF52B-4F6D-4D36-99EB-8FD387E9A3DC}" presName="parTxOnlySpace" presStyleCnt="0"/>
      <dgm:spPr/>
    </dgm:pt>
    <dgm:pt modelId="{3B7FB21B-5BD7-40EB-88A2-E2B9182B3362}" type="pres">
      <dgm:prSet presAssocID="{6B99CC92-CBFA-4DE5-8399-5B8E2146EAA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3787D1-79F2-49DC-A024-348D0297CC31}" type="pres">
      <dgm:prSet presAssocID="{BC656D87-3391-4AF8-A545-2CAA7AFC83E1}" presName="parTxOnlySpace" presStyleCnt="0"/>
      <dgm:spPr/>
    </dgm:pt>
    <dgm:pt modelId="{4E8A61BD-CF4B-4E1A-BCED-377F99DB540E}" type="pres">
      <dgm:prSet presAssocID="{BE2159B4-0EAA-42CC-9929-EA01E9DA262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E31338-CCB3-465B-9502-516ED539031A}" srcId="{BB90EA2E-1075-47A8-B635-861A0992C64B}" destId="{6B99CC92-CBFA-4DE5-8399-5B8E2146EAAC}" srcOrd="1" destOrd="0" parTransId="{5E21CF77-F289-498E-ADD9-2EAD9785990B}" sibTransId="{BC656D87-3391-4AF8-A545-2CAA7AFC83E1}"/>
    <dgm:cxn modelId="{751E2000-B94E-426D-8945-7E2E039CE8DE}" srcId="{BB90EA2E-1075-47A8-B635-861A0992C64B}" destId="{14ACB412-964B-4BB1-AA5B-DB155CC275B4}" srcOrd="0" destOrd="0" parTransId="{AE28D04A-59A7-43CE-B8BC-F94374EA4802}" sibTransId="{462BF52B-4F6D-4D36-99EB-8FD387E9A3DC}"/>
    <dgm:cxn modelId="{16B8F735-117A-4207-9C22-1A54AC367B19}" srcId="{BB90EA2E-1075-47A8-B635-861A0992C64B}" destId="{BE2159B4-0EAA-42CC-9929-EA01E9DA2621}" srcOrd="2" destOrd="0" parTransId="{411828E6-6590-4370-933F-21784586323E}" sibTransId="{0F87ACF5-3086-4C73-96E5-4AACE65FF4A0}"/>
    <dgm:cxn modelId="{0E9FBBBF-1AB6-458A-A7EA-DA71F227A153}" type="presOf" srcId="{BB90EA2E-1075-47A8-B635-861A0992C64B}" destId="{13A2C511-7DBA-4733-A0EF-DEB648A66D4B}" srcOrd="0" destOrd="0" presId="urn:microsoft.com/office/officeart/2005/8/layout/chevron1"/>
    <dgm:cxn modelId="{5596638A-55E2-473D-916A-8D5739593F47}" type="presOf" srcId="{BE2159B4-0EAA-42CC-9929-EA01E9DA2621}" destId="{4E8A61BD-CF4B-4E1A-BCED-377F99DB540E}" srcOrd="0" destOrd="0" presId="urn:microsoft.com/office/officeart/2005/8/layout/chevron1"/>
    <dgm:cxn modelId="{2D49C609-013E-4F41-AB60-5DFD3D9C57DE}" type="presOf" srcId="{14ACB412-964B-4BB1-AA5B-DB155CC275B4}" destId="{ADAD88B7-B250-4676-A88A-ADA980EFCFD1}" srcOrd="0" destOrd="0" presId="urn:microsoft.com/office/officeart/2005/8/layout/chevron1"/>
    <dgm:cxn modelId="{93539F32-05F4-4671-82AC-F2AA93893036}" type="presOf" srcId="{6B99CC92-CBFA-4DE5-8399-5B8E2146EAAC}" destId="{3B7FB21B-5BD7-40EB-88A2-E2B9182B3362}" srcOrd="0" destOrd="0" presId="urn:microsoft.com/office/officeart/2005/8/layout/chevron1"/>
    <dgm:cxn modelId="{87AD8155-2479-4F09-A4F2-B8F6FC3D201B}" type="presParOf" srcId="{13A2C511-7DBA-4733-A0EF-DEB648A66D4B}" destId="{ADAD88B7-B250-4676-A88A-ADA980EFCFD1}" srcOrd="0" destOrd="0" presId="urn:microsoft.com/office/officeart/2005/8/layout/chevron1"/>
    <dgm:cxn modelId="{BED7D515-84F5-43F1-A2B3-3D2F2D93F891}" type="presParOf" srcId="{13A2C511-7DBA-4733-A0EF-DEB648A66D4B}" destId="{392D1CDE-30B7-4D20-AFC3-739C5C2C3191}" srcOrd="1" destOrd="0" presId="urn:microsoft.com/office/officeart/2005/8/layout/chevron1"/>
    <dgm:cxn modelId="{DFF01DC8-8046-43F5-A770-713355F0A39F}" type="presParOf" srcId="{13A2C511-7DBA-4733-A0EF-DEB648A66D4B}" destId="{3B7FB21B-5BD7-40EB-88A2-E2B9182B3362}" srcOrd="2" destOrd="0" presId="urn:microsoft.com/office/officeart/2005/8/layout/chevron1"/>
    <dgm:cxn modelId="{ACF0B62F-4186-45CE-9C4C-DC86B40ECB4B}" type="presParOf" srcId="{13A2C511-7DBA-4733-A0EF-DEB648A66D4B}" destId="{A03787D1-79F2-49DC-A024-348D0297CC31}" srcOrd="3" destOrd="0" presId="urn:microsoft.com/office/officeart/2005/8/layout/chevron1"/>
    <dgm:cxn modelId="{9E531ACF-86B5-47A0-9830-5BCF5D6A4332}" type="presParOf" srcId="{13A2C511-7DBA-4733-A0EF-DEB648A66D4B}" destId="{4E8A61BD-CF4B-4E1A-BCED-377F99DB540E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62402-9358-43FA-8117-F29D1792EFF8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38A96-4300-4042-8778-86D9BD60C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38A96-4300-4042-8778-86D9BD60C44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38A96-4300-4042-8778-86D9BD60C442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D68DE4-F640-45A9-9500-2F418386ED55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F6978-3ACD-49B9-BD97-65519BA4DF37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7B218-8659-4214-88DF-B60ABE26A6D1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DAE83-7A8B-4658-9D5D-8BCD2BC0E4F7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9B273-9941-48F0-8C75-FFCF1A47EB46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A1EBA-0170-4F23-B734-595F71211635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34BC8-AC54-4641-8014-8D0CAA81E4F9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43870-FD2F-4A6A-8F95-4E69256E9583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EF315-4988-442F-8CF7-F8A0100D227B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5FA29E-F5A6-4386-BB94-FA7C15B929FF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962DF4-7392-4EC3-A174-CAF674F4F4DA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221F4B-5195-4F0C-89DC-8EB83829545B}" type="datetime1">
              <a:rPr lang="pl-PL" smtClean="0"/>
              <a:pPr/>
              <a:t>07.04.2020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895F43-BBB8-4E58-9716-C9440B495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1000108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spc="150" dirty="0" smtClean="0">
                <a:latin typeface="Arial" pitchFamily="34" charset="0"/>
                <a:cs typeface="Arial" pitchFamily="34" charset="0"/>
              </a:rPr>
              <a:t>Na podstawie Piramidy Zdrowego Żywienia i Stylu Życia 2019, która  przedstawia graficznie najnowsze wytyczne żywieniowe i prozdrowotne dla dzieci i nastolatków w wieku od 4 do 18 lat przygotowane przez Instytut Żywności i Żywienia przedstawię 10 zasad Zdrowego Żywienia i Stylu Życia Dzieci i Młodzieży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4291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pl-PL" b="1" dirty="0" smtClean="0">
                <a:latin typeface="Arial" pitchFamily="34" charset="0"/>
                <a:cs typeface="Arial" pitchFamily="34" charset="0"/>
              </a:rPr>
              <a:t>10 zasad Zdrowego Żywienia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i Stylu Życia Dzieci i Młodzieży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(4-18 lat)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500042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pierwsza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"Jedz regularnie 5 posiłk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i pamiętaj o częstym piciu wody oraz myj zęby po jedzeniu".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druga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"Jedz różnorodne warzywa i owoce jak najczęściej i w jak największej ilości".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trzecia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"Jedz produkty zbożowe, zwłaszcza pełnoziarniste".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czwarta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"Pij co najmniej 3-4 szklanki mleka dziennie".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piąta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"Jedz chude mięso, ryby, jaja i nasiona roślin strączkowych".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szósta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"Nie spożywaj słodkich napojów i słodyczy".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642918"/>
            <a:ext cx="857256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siódma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"Nie dosalaj potraw. Nie jedz słonych przekąsek i produktów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fast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".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ósma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"Bądź aktywny fizycznie przez co najmniej 1 godzinę dziennie".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dziewiąta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"Wysypiaj się, aby twój mózg mógł odpocząć".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dziesiąta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"Sprawdzaj regularnie wysokość i masę ciała".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1771199" cy="14575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857224" y="2967335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Dziękuję za uwagę Patryk </a:t>
            </a:r>
            <a:r>
              <a:rPr lang="pl-PL" dirty="0" err="1" smtClean="0"/>
              <a:t>kl</a:t>
            </a:r>
            <a:r>
              <a:rPr lang="pl-PL" dirty="0" smtClean="0"/>
              <a:t> VI D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 advClick="0" advTm="4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5822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Piramida Zdrowego Żywienia i Stylu Życia dla dzieci i młodzieży 2019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			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Piramida</a:t>
            </a:r>
            <a:r>
              <a:rPr lang="pl-PL" dirty="0" smtClean="0"/>
              <a:t> żywieniowa poziom 1</a:t>
            </a:r>
            <a:endParaRPr lang="pl-PL" dirty="0"/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Warzyw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1732"/>
            <a:ext cx="8229600" cy="3904774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Piramida żywieniowa poziom 2</a:t>
            </a:r>
            <a:endParaRPr lang="pl-PL" dirty="0"/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Piramida żywieniowa poziom 3</a:t>
            </a:r>
            <a:endParaRPr lang="pl-PL" dirty="0"/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Piramida żywieniowa poziom 4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Piramida żywieniowa poziom 5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Piramida żywieniowa poziom 6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Pirami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56" y="285728"/>
            <a:ext cx="7370871" cy="578647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F43-BBB8-4E58-9716-C9440B495449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264</Words>
  <Application>Microsoft Office PowerPoint</Application>
  <PresentationFormat>Pokaz na ekranie (4:3)</PresentationFormat>
  <Paragraphs>69</Paragraphs>
  <Slides>13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Hol</vt:lpstr>
      <vt:lpstr>Slajd 1</vt:lpstr>
      <vt:lpstr>Piramida Zdrowego Żywienia i Stylu Życia dla dzieci i młodzieży 2019  </vt:lpstr>
      <vt:lpstr>Piramida żywieniowa poziom 1</vt:lpstr>
      <vt:lpstr>Piramida żywieniowa poziom 2</vt:lpstr>
      <vt:lpstr>Piramida żywieniowa poziom 3</vt:lpstr>
      <vt:lpstr>Piramida żywieniowa poziom 4</vt:lpstr>
      <vt:lpstr>Piramida żywieniowa poziom 5</vt:lpstr>
      <vt:lpstr>Piramida żywieniowa poziom 6</vt:lpstr>
      <vt:lpstr>Slajd 9</vt:lpstr>
      <vt:lpstr>10 zasad Zdrowego Żywienia  i Stylu Życia Dzieci i Młodzieży  (4-18 lat) 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Piramida żywieniowa</dc:title>
  <dc:creator>User</dc:creator>
  <cp:lastModifiedBy>User</cp:lastModifiedBy>
  <cp:revision>23</cp:revision>
  <dcterms:created xsi:type="dcterms:W3CDTF">2020-04-01T15:45:27Z</dcterms:created>
  <dcterms:modified xsi:type="dcterms:W3CDTF">2020-04-07T11:27:10Z</dcterms:modified>
</cp:coreProperties>
</file>