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83F244-886C-4E95-BDC2-7981F911F358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D13461-6221-4C65-A569-92985D88CC1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3F244-886C-4E95-BDC2-7981F911F358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3461-6221-4C65-A569-92985D88CC1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3F244-886C-4E95-BDC2-7981F911F358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3461-6221-4C65-A569-92985D88CC1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3F244-886C-4E95-BDC2-7981F911F358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3461-6221-4C65-A569-92985D88CC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grpSp>
        <p:nvGrpSpPr>
          <p:cNvPr id="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3F244-886C-4E95-BDC2-7981F911F358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3461-6221-4C65-A569-92985D88C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3F244-886C-4E95-BDC2-7981F911F358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3461-6221-4C65-A569-92985D88CC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grpSp>
        <p:nvGrpSpPr>
          <p:cNvPr id="2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3F244-886C-4E95-BDC2-7981F911F358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3461-6221-4C65-A569-92985D88CC1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3F244-886C-4E95-BDC2-7981F911F358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3461-6221-4C65-A569-92985D88CC1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3F244-886C-4E95-BDC2-7981F911F358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3461-6221-4C65-A569-92985D88C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3F244-886C-4E95-BDC2-7981F911F358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3461-6221-4C65-A569-92985D88C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3F244-886C-4E95-BDC2-7981F911F358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3461-6221-4C65-A569-92985D88C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C83F244-886C-4E95-BDC2-7981F911F358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9D13461-6221-4C65-A569-92985D88C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Pod Stalinovým tieňom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Tematický celok: Svet po II. svetovej vojne</a:t>
            </a:r>
          </a:p>
          <a:p>
            <a:r>
              <a:rPr lang="sk-SK" dirty="0" smtClean="0"/>
              <a:t>Pre 9. ročník ZŠ</a:t>
            </a:r>
          </a:p>
          <a:p>
            <a:endParaRPr lang="en-US" dirty="0"/>
          </a:p>
        </p:txBody>
      </p:sp>
      <p:pic>
        <p:nvPicPr>
          <p:cNvPr id="4" name="Obrázok 3" descr="zssr.png"/>
          <p:cNvPicPr>
            <a:picLocks noChangeAspect="1"/>
          </p:cNvPicPr>
          <p:nvPr/>
        </p:nvPicPr>
        <p:blipFill>
          <a:blip r:embed="rId2"/>
          <a:srcRect t="23333" b="26667"/>
          <a:stretch>
            <a:fillRect/>
          </a:stretch>
        </p:blipFill>
        <p:spPr>
          <a:xfrm>
            <a:off x="0" y="0"/>
            <a:ext cx="2143125" cy="1142984"/>
          </a:xfrm>
          <a:prstGeom prst="rect">
            <a:avLst/>
          </a:prstGeom>
        </p:spPr>
      </p:pic>
      <p:pic>
        <p:nvPicPr>
          <p:cNvPr id="5" name="Obrázok 4" descr="klemen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714884"/>
            <a:ext cx="1781175" cy="2143116"/>
          </a:xfrm>
          <a:prstGeom prst="rect">
            <a:avLst/>
          </a:prstGeom>
        </p:spPr>
      </p:pic>
      <p:pic>
        <p:nvPicPr>
          <p:cNvPr id="6" name="Obrázok 5" descr="stali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43256" y="0"/>
            <a:ext cx="1800744" cy="2076456"/>
          </a:xfrm>
          <a:prstGeom prst="rect">
            <a:avLst/>
          </a:prstGeom>
        </p:spPr>
      </p:pic>
      <p:pic>
        <p:nvPicPr>
          <p:cNvPr id="7" name="Obrázok 6" descr="vlajka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72330" y="5652364"/>
            <a:ext cx="2071670" cy="120563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Komunisti pomocou propagandy a policajných orgánov rozšírili správy, že </a:t>
            </a:r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 Slovensku je pripravované </a:t>
            </a:r>
            <a:r>
              <a:rPr lang="sk-SK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protištátne sprisahanie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do ktorého je </a:t>
            </a:r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zapletená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aj </a:t>
            </a:r>
            <a:r>
              <a:rPr lang="sk-SK" sz="2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Demokratická strana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...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Na ceste k totalite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ok 3" descr="d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3375" y="5086350"/>
            <a:ext cx="1190625" cy="1771650"/>
          </a:xfrm>
          <a:prstGeom prst="rect">
            <a:avLst/>
          </a:prstGeom>
        </p:spPr>
      </p:pic>
      <p:pic>
        <p:nvPicPr>
          <p:cNvPr id="5" name="Obrázok 4" descr="lettric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578487"/>
            <a:ext cx="1785918" cy="2279513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1785918" y="4826675"/>
            <a:ext cx="321471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Predseda DS </a:t>
            </a:r>
            <a:r>
              <a:rPr lang="sk-SK" dirty="0" smtClean="0"/>
              <a:t>a od roku 1946</a:t>
            </a:r>
          </a:p>
          <a:p>
            <a:pPr algn="ctr"/>
            <a:r>
              <a:rPr lang="sk-SK" dirty="0" smtClean="0"/>
              <a:t>aj SNR ...v septembri 1947</a:t>
            </a:r>
          </a:p>
          <a:p>
            <a:pPr algn="ctr"/>
            <a:r>
              <a:rPr lang="sk-SK" dirty="0" smtClean="0"/>
              <a:t>ho 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komunisti obvinili zo sprisahania proti republike </a:t>
            </a:r>
            <a:r>
              <a:rPr lang="sk-SK" dirty="0" smtClean="0"/>
              <a:t>=&gt; </a:t>
            </a:r>
            <a:r>
              <a:rPr lang="sk-SK" dirty="0" smtClean="0">
                <a:solidFill>
                  <a:srgbClr val="FF0000"/>
                </a:solidFill>
              </a:rPr>
              <a:t>vykonštruovaný proces </a:t>
            </a:r>
            <a:r>
              <a:rPr lang="sk-SK" b="1" dirty="0" smtClean="0"/>
              <a:t>=&gt; 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členstvo bývalých politikov HSĽS v DS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285720" y="4143380"/>
            <a:ext cx="117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J. </a:t>
            </a:r>
            <a:r>
              <a:rPr lang="sk-SK" dirty="0" err="1" smtClean="0"/>
              <a:t>Lettrich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Masové demonštrácie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rozhodnutie strán Národného frontu </a:t>
            </a:r>
            <a:r>
              <a:rPr lang="sk-SK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donútili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Demokratickú stranu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, aby sa </a:t>
            </a:r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vzdala svojej vedúcej pozície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na Slovensku...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Demokracia na kolenách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Politické strany v Čechách a na Slovensku sa pokúsili zastaviť útok komunistov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tým, že </a:t>
            </a:r>
            <a:r>
              <a:rPr lang="sk-SK" sz="2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ich ministri vo vláde odstúpili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dúfajúc, že prezident (E. Beneš) vymenuje novú demokratickú vládu...</a:t>
            </a:r>
          </a:p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Nestalo sa tak...</a:t>
            </a:r>
            <a:r>
              <a:rPr lang="sk-SK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komunisti pomocou nátlaku, vyhrážok, sľubov a masových demonštrácií nastolili </a:t>
            </a:r>
            <a:r>
              <a:rPr lang="sk-SK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totalitný režim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podľa sovietskeho vzoru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 smtClean="0">
                <a:latin typeface="Arial" pitchFamily="34" charset="0"/>
                <a:cs typeface="Arial" pitchFamily="34" charset="0"/>
              </a:rPr>
              <a:t>Víťazný február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ok 3" descr="febru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0"/>
            <a:ext cx="2786050" cy="1954393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3428992" y="5214950"/>
            <a:ext cx="2464136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sk-SK" sz="2000" dirty="0" smtClean="0"/>
              <a:t>Ľudová demokracia</a:t>
            </a:r>
            <a:endParaRPr lang="en-US" sz="2000" dirty="0"/>
          </a:p>
        </p:txBody>
      </p:sp>
      <p:pic>
        <p:nvPicPr>
          <p:cNvPr id="6" name="Obrázok 5" descr="vlajk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8500" y="5457825"/>
            <a:ext cx="2095500" cy="1400175"/>
          </a:xfrm>
          <a:prstGeom prst="rect">
            <a:avLst/>
          </a:prstGeom>
        </p:spPr>
      </p:pic>
      <p:pic>
        <p:nvPicPr>
          <p:cNvPr id="7" name="Obrázok 6" descr="gottwal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143512"/>
            <a:ext cx="1643042" cy="1714488"/>
          </a:xfrm>
          <a:prstGeom prst="rect">
            <a:avLst/>
          </a:prstGeom>
        </p:spPr>
      </p:pic>
      <p:sp>
        <p:nvSpPr>
          <p:cNvPr id="8" name="BlokTextu 7"/>
          <p:cNvSpPr txBox="1"/>
          <p:nvPr/>
        </p:nvSpPr>
        <p:spPr>
          <a:xfrm>
            <a:off x="1643042" y="6211669"/>
            <a:ext cx="51716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/>
              <a:t>K. </a:t>
            </a:r>
            <a:r>
              <a:rPr lang="sk-SK" b="1" dirty="0" err="1" smtClean="0"/>
              <a:t>Gottwald</a:t>
            </a:r>
            <a:r>
              <a:rPr lang="sk-SK" b="1" dirty="0" smtClean="0"/>
              <a:t> </a:t>
            </a:r>
            <a:r>
              <a:rPr lang="sk-SK" dirty="0" smtClean="0"/>
              <a:t>stál na čele februárového prevratu a</a:t>
            </a:r>
          </a:p>
          <a:p>
            <a:pPr algn="ctr"/>
            <a:r>
              <a:rPr lang="sk-SK" dirty="0" smtClean="0"/>
              <a:t>vymenil vo funkcii prezidenta práve E. Beneša</a:t>
            </a:r>
            <a:endParaRPr lang="en-US" dirty="0"/>
          </a:p>
        </p:txBody>
      </p:sp>
      <p:sp>
        <p:nvSpPr>
          <p:cNvPr id="9" name="BlokTextu 8"/>
          <p:cNvSpPr txBox="1"/>
          <p:nvPr/>
        </p:nvSpPr>
        <p:spPr>
          <a:xfrm>
            <a:off x="4143372" y="1643050"/>
            <a:ext cx="800219" cy="461665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sk-SK" sz="2400" dirty="0" smtClean="0"/>
              <a:t>1948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Predpokladalo sa, že obnovená ČSR bude demokratická...</a:t>
            </a:r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krajina sa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však </a:t>
            </a:r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dostala pod vplyv ZSSR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a mala sa stať jeho súčasťou...</a:t>
            </a:r>
          </a:p>
          <a:p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 smtClean="0">
                <a:latin typeface="Arial" pitchFamily="34" charset="0"/>
                <a:cs typeface="Arial" pitchFamily="34" charset="0"/>
              </a:rPr>
              <a:t>Obmedzená demokracia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ok 3" descr="druha cs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810" y="3924595"/>
            <a:ext cx="4929190" cy="2933405"/>
          </a:xfrm>
          <a:prstGeom prst="rect">
            <a:avLst/>
          </a:prstGeom>
        </p:spPr>
      </p:pic>
      <p:pic>
        <p:nvPicPr>
          <p:cNvPr id="5" name="Obrázok 4" descr="zssr.png"/>
          <p:cNvPicPr>
            <a:picLocks noChangeAspect="1"/>
          </p:cNvPicPr>
          <p:nvPr/>
        </p:nvPicPr>
        <p:blipFill>
          <a:blip r:embed="rId3"/>
          <a:srcRect t="23333" b="26667"/>
          <a:stretch>
            <a:fillRect/>
          </a:stretch>
        </p:blipFill>
        <p:spPr>
          <a:xfrm>
            <a:off x="1142976" y="3857628"/>
            <a:ext cx="2143125" cy="1071570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0" y="5214950"/>
            <a:ext cx="42001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/>
              <a:t>Stalin</a:t>
            </a:r>
            <a:r>
              <a:rPr lang="sk-SK" dirty="0" smtClean="0"/>
              <a:t> postupne vytváral v strednej a</a:t>
            </a:r>
          </a:p>
          <a:p>
            <a:pPr algn="ctr"/>
            <a:r>
              <a:rPr lang="sk-SK" dirty="0"/>
              <a:t>j</a:t>
            </a:r>
            <a:r>
              <a:rPr lang="sk-SK" dirty="0" smtClean="0"/>
              <a:t>uhovýchodnej Európe tzv.</a:t>
            </a:r>
          </a:p>
          <a:p>
            <a:pPr algn="ctr"/>
            <a:r>
              <a:rPr lang="sk-SK" b="1" dirty="0" smtClean="0"/>
              <a:t>Sovietsky blok </a:t>
            </a:r>
            <a:r>
              <a:rPr lang="sk-SK" dirty="0" smtClean="0"/>
              <a:t>a 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ČSR sa mala stať jeho</a:t>
            </a:r>
          </a:p>
          <a:p>
            <a:pPr algn="ctr"/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súčasťou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Stalin v krajinách, ktoré oslobodila Červená armáda podporoval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tamojšie </a:t>
            </a:r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komunistické strany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a inak nebolo ani v ČSR... =&gt; chcel komunistický prevrat, aby mohol jednotlivé štáty ovládať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Komunistická strana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ok 3" descr="stal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3256" y="4781544"/>
            <a:ext cx="1800744" cy="2076456"/>
          </a:xfrm>
          <a:prstGeom prst="rect">
            <a:avLst/>
          </a:prstGeom>
        </p:spPr>
      </p:pic>
      <p:pic>
        <p:nvPicPr>
          <p:cNvPr id="5" name="Obrázok 4" descr="klemen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714884"/>
            <a:ext cx="1781175" cy="2143116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2000232" y="5643578"/>
            <a:ext cx="5121915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Komunistom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dirty="0" smtClean="0"/>
              <a:t>bolo jasné, že </a:t>
            </a:r>
            <a:r>
              <a:rPr lang="sk-SK" b="1" dirty="0" smtClean="0"/>
              <a:t>s pomocou </a:t>
            </a:r>
            <a:r>
              <a:rPr lang="sk-SK" dirty="0" smtClean="0">
                <a:solidFill>
                  <a:srgbClr val="FF0000"/>
                </a:solidFill>
              </a:rPr>
              <a:t>Stalina</a:t>
            </a:r>
          </a:p>
          <a:p>
            <a:pPr algn="ctr"/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dokážu udržať pri moci </a:t>
            </a:r>
            <a:r>
              <a:rPr lang="sk-SK" dirty="0" smtClean="0"/>
              <a:t>a nastolia </a:t>
            </a:r>
            <a:r>
              <a:rPr lang="sk-SK" b="1" dirty="0" smtClean="0"/>
              <a:t>samovládu</a:t>
            </a:r>
            <a:endParaRPr lang="en-US" b="1" dirty="0"/>
          </a:p>
        </p:txBody>
      </p:sp>
      <p:sp>
        <p:nvSpPr>
          <p:cNvPr id="7" name="BlokTextu 6"/>
          <p:cNvSpPr txBox="1"/>
          <p:nvPr/>
        </p:nvSpPr>
        <p:spPr>
          <a:xfrm>
            <a:off x="214282" y="4357694"/>
            <a:ext cx="1438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K. </a:t>
            </a:r>
            <a:r>
              <a:rPr lang="sk-SK" dirty="0" err="1" smtClean="0"/>
              <a:t>Gottwald</a:t>
            </a:r>
            <a:endParaRPr lang="en-US" dirty="0"/>
          </a:p>
        </p:txBody>
      </p:sp>
      <p:sp>
        <p:nvSpPr>
          <p:cNvPr id="8" name="BlokTextu 7"/>
          <p:cNvSpPr txBox="1"/>
          <p:nvPr/>
        </p:nvSpPr>
        <p:spPr>
          <a:xfrm>
            <a:off x="7572396" y="4357694"/>
            <a:ext cx="1241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J. V. Stalin</a:t>
            </a:r>
            <a:endParaRPr lang="en-US" dirty="0"/>
          </a:p>
        </p:txBody>
      </p:sp>
      <p:sp>
        <p:nvSpPr>
          <p:cNvPr id="9" name="Šípka dolu 8"/>
          <p:cNvSpPr/>
          <p:nvPr/>
        </p:nvSpPr>
        <p:spPr>
          <a:xfrm rot="10800000">
            <a:off x="4143372" y="5072074"/>
            <a:ext cx="1071570" cy="428628"/>
          </a:xfrm>
          <a:prstGeom prst="downArrow">
            <a:avLst>
              <a:gd name="adj1" fmla="val 66826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BlokTextu 9"/>
          <p:cNvSpPr txBox="1"/>
          <p:nvPr/>
        </p:nvSpPr>
        <p:spPr>
          <a:xfrm>
            <a:off x="3071802" y="4643446"/>
            <a:ext cx="3345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Začal sa boj o ovládnutie ČSR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Celé skupiny obyvateľov boli vylúčené z verejného života pod zámienkou tzv. </a:t>
            </a:r>
            <a:r>
              <a:rPr lang="sk-SK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očisty verejného života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...=&gt; </a:t>
            </a:r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odstraňovali sa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príslušníci nekomunistických strán aj </a:t>
            </a:r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občania pre systém nepohodlní </a:t>
            </a:r>
            <a:endParaRPr lang="en-US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Očista verejného života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ok 3" descr="ocist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5558" y="5100635"/>
            <a:ext cx="2738442" cy="1757365"/>
          </a:xfrm>
          <a:prstGeom prst="rect">
            <a:avLst/>
          </a:prstGeom>
        </p:spPr>
      </p:pic>
      <p:pic>
        <p:nvPicPr>
          <p:cNvPr id="5" name="Obrázok 4" descr="pracovny tabo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14926"/>
            <a:ext cx="2714612" cy="164307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Príslušníci nemeckej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maďarskej národnostnej menšiny stratili občianske práva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a boli vysťahovaní do Nemecka a Maďarska...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Odsun Nemcov a Maďarov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Politické strany, ktoré sa zúčastnili odboja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sa </a:t>
            </a:r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združovali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v tzv. </a:t>
            </a:r>
            <a:r>
              <a:rPr lang="sk-SK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Národnom fronte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 Slovensku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4 politické strany; najsilnejšie – </a:t>
            </a:r>
            <a:r>
              <a:rPr lang="sk-SK" sz="2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Demokratická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sk-SK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Komunistická strana Slovenska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Národný front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ok 3" descr="lettric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8082" y="4578486"/>
            <a:ext cx="1785918" cy="2279513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7643834" y="4214818"/>
            <a:ext cx="117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J. </a:t>
            </a:r>
            <a:r>
              <a:rPr lang="sk-SK" dirty="0" err="1" smtClean="0"/>
              <a:t>Lettrich</a:t>
            </a:r>
            <a:endParaRPr lang="en-US" dirty="0"/>
          </a:p>
        </p:txBody>
      </p:sp>
      <p:cxnSp>
        <p:nvCxnSpPr>
          <p:cNvPr id="9" name="Rovná spojovacia šípka 8"/>
          <p:cNvCxnSpPr/>
          <p:nvPr/>
        </p:nvCxnSpPr>
        <p:spPr>
          <a:xfrm>
            <a:off x="6500826" y="3429000"/>
            <a:ext cx="1714512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Prvých povojnových volieb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roku </a:t>
            </a:r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1946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sa mohli zúčastniť </a:t>
            </a:r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iba strany združené v Národnom fronte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...</a:t>
            </a:r>
          </a:p>
          <a:p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Celoštátne zvíťazila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vo voľbách </a:t>
            </a:r>
            <a:r>
              <a:rPr lang="sk-SK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komunistická strana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, lebo v českých krajinách mala silnú podporu obyvateľstva...</a:t>
            </a:r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 Slovensku</a:t>
            </a:r>
          </a:p>
          <a:p>
            <a:pPr>
              <a:buNone/>
            </a:pPr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zvíťazila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Demokratická strana</a:t>
            </a:r>
            <a:endParaRPr lang="en-US" sz="26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 smtClean="0">
                <a:latin typeface="Arial" pitchFamily="34" charset="0"/>
                <a:cs typeface="Arial" pitchFamily="34" charset="0"/>
              </a:rPr>
              <a:t>Voľby roku 1946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ok 4" descr="gottwal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0958" y="4749282"/>
            <a:ext cx="1643042" cy="2108717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7572396" y="4357694"/>
            <a:ext cx="1438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K. </a:t>
            </a:r>
            <a:r>
              <a:rPr lang="sk-SK" dirty="0" err="1" smtClean="0"/>
              <a:t>Gottwald</a:t>
            </a:r>
            <a:endParaRPr lang="en-US" dirty="0"/>
          </a:p>
        </p:txBody>
      </p:sp>
      <p:sp>
        <p:nvSpPr>
          <p:cNvPr id="7" name="BlokTextu 6"/>
          <p:cNvSpPr txBox="1"/>
          <p:nvPr/>
        </p:nvSpPr>
        <p:spPr>
          <a:xfrm>
            <a:off x="2643174" y="5934670"/>
            <a:ext cx="48141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Stal sa ako 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vedúci predstaviteľ komunistickej</a:t>
            </a:r>
          </a:p>
          <a:p>
            <a:pPr algn="ctr"/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strany</a:t>
            </a:r>
            <a:r>
              <a:rPr lang="sk-SK" dirty="0" smtClean="0"/>
              <a:t> </a:t>
            </a:r>
            <a:r>
              <a:rPr lang="sk-SK" b="1" dirty="0" smtClean="0"/>
              <a:t>predsedom vlády</a:t>
            </a:r>
            <a:r>
              <a:rPr lang="sk-SK" dirty="0" smtClean="0"/>
              <a:t>...komunisti ovládli </a:t>
            </a:r>
          </a:p>
          <a:p>
            <a:pPr algn="ctr"/>
            <a:r>
              <a:rPr lang="sk-SK" dirty="0" smtClean="0"/>
              <a:t>ministerstvo vnútra </a:t>
            </a:r>
            <a:r>
              <a:rPr lang="sk-SK" dirty="0" smtClean="0">
                <a:sym typeface="Wingdings" pitchFamily="2" charset="2"/>
              </a:rPr>
              <a:t> polícia</a:t>
            </a:r>
            <a:endParaRPr lang="en-US" dirty="0"/>
          </a:p>
        </p:txBody>
      </p:sp>
      <p:pic>
        <p:nvPicPr>
          <p:cNvPr id="8" name="Obrázok 7" descr="ks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9" y="0"/>
            <a:ext cx="3428992" cy="192880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Voľby roku 1946 </a:t>
            </a:r>
            <a:endParaRPr lang="en-US" dirty="0"/>
          </a:p>
        </p:txBody>
      </p:sp>
      <p:pic>
        <p:nvPicPr>
          <p:cNvPr id="5" name="Zástupný symbol obrázka 4" descr="volby 46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340" r="340"/>
          <a:stretch>
            <a:fillRect/>
          </a:stretch>
        </p:blipFill>
        <p:spPr/>
      </p:pic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k-SK" dirty="0" smtClean="0"/>
              <a:t>Niektorí voliči hádzali do volebných urien aj prázdne alebo biele hlasovacie lístky...chceli nimi vyjadriť svoj negatívny zástoj k ľudovodemokratickému režimu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 </a:t>
            </a:r>
            <a:r>
              <a:rPr lang="sk-SK" sz="26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česko</a:t>
            </a:r>
            <a:r>
              <a:rPr lang="sk-SK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– slovenský pomer </a:t>
            </a:r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nepriaznivo vplývali rozdielne výsledky volieb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=&gt; </a:t>
            </a:r>
            <a:r>
              <a:rPr lang="sk-SK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slovenskí komunisti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pred voľbami presadzovali </a:t>
            </a:r>
            <a:r>
              <a:rPr lang="sk-SK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federatívne usporiadanie štátu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 neúspešných voľbách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začali podporovať </a:t>
            </a:r>
            <a:r>
              <a:rPr lang="sk-SK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pražský centralizmus</a:t>
            </a:r>
            <a:endParaRPr lang="en-U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Rozdielne výsledky volieb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ok 3" descr="ksc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657725"/>
            <a:ext cx="1905000" cy="2200275"/>
          </a:xfrm>
          <a:prstGeom prst="rect">
            <a:avLst/>
          </a:prstGeom>
        </p:spPr>
      </p:pic>
      <p:pic>
        <p:nvPicPr>
          <p:cNvPr id="5" name="Obrázok 4" descr="ds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3375" y="4786322"/>
            <a:ext cx="1190625" cy="207167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vrdý obal">
  <a:themeElements>
    <a:clrScheme name="Tvrdý obal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Tvrdý obal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vrdý obal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Ako sa žilo na úsvite dejín</Template>
  <TotalTime>564</TotalTime>
  <Words>475</Words>
  <Application>Microsoft Office PowerPoint</Application>
  <PresentationFormat>Předvádění na obrazovce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Tvrdý obal</vt:lpstr>
      <vt:lpstr>Pod Stalinovým tieňom</vt:lpstr>
      <vt:lpstr>Obmedzená demokracia</vt:lpstr>
      <vt:lpstr>Komunistická strana</vt:lpstr>
      <vt:lpstr>Očista verejného života</vt:lpstr>
      <vt:lpstr>Odsun Nemcov a Maďarov</vt:lpstr>
      <vt:lpstr>Národný front</vt:lpstr>
      <vt:lpstr>Voľby roku 1946</vt:lpstr>
      <vt:lpstr>Voľby roku 1946 </vt:lpstr>
      <vt:lpstr>Rozdielne výsledky volieb </vt:lpstr>
      <vt:lpstr>Na ceste k totalite </vt:lpstr>
      <vt:lpstr>Demokracia na kolenách</vt:lpstr>
      <vt:lpstr>Víťazný február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 Stalinovým tieňo</dc:title>
  <dc:creator>RadoNB</dc:creator>
  <cp:lastModifiedBy>marek</cp:lastModifiedBy>
  <cp:revision>64</cp:revision>
  <dcterms:created xsi:type="dcterms:W3CDTF">2018-03-03T13:43:48Z</dcterms:created>
  <dcterms:modified xsi:type="dcterms:W3CDTF">2020-04-25T09:14:11Z</dcterms:modified>
</cp:coreProperties>
</file>