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D74053A-EFFE-4785-ACA2-91A2F721E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92EDBF-5FE1-4128-AC19-85FE35F09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387EBE-3C77-4F27-A5EB-0807FB2C7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BF49CF-71E2-44D9-97A2-435766F9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FF2872-47BA-492F-977D-1D126364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713322-5C09-4ADB-9DF4-9038698B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3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75D0B7-B196-49A5-9C3E-9A8FCCDF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51D564-975B-48AF-BA36-943BD83C2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197249-3CCB-4827-BD69-D4C309A5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E61D7B-5910-4CA3-9DBB-BE30AE73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99CAAE-CBF5-4C97-9CCD-13A738C2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11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0EA2297-DB7D-4E6E-A910-934B949D3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7A25A14-A041-42BD-821B-D7F26182A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BC4EFD-1E05-41F3-B029-6E16CC1C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7B961A-12D9-4876-A3BF-5A1A089E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6A5A0F-3EB0-4019-B789-69E0CC7A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8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ABE4B0-63B1-4E5F-B172-45473DA4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9570F1-8D4E-4E33-8B5E-C86303602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04431E-A399-4352-83D4-CC48D38E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06F9E2-9F1F-40F2-B9C0-CFB99CC9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731B21-3648-49EE-8740-2811EF32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E95D19-5243-4BAF-902C-B388C97A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24ADDD5-A366-4F81-A270-6B2EFFF4F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045E4A-A09D-440F-9567-0D5B1EA7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1BAF44-7B8D-4788-A633-7635E6C6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0DE184-C936-48E5-9077-6FE1E129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5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E69864-4D7C-4AAE-98CA-57509FAD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F9A554-9C47-4D73-8E93-3EF43DA4E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A04FD83-5520-4EAD-99CF-642214B5B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D356C4E-25E9-4AED-920F-F21787E3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56D66A3-D741-4A0B-B51B-5DAAC988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EFD6AA-30B5-489C-B5FD-3FE847CC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9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EEF953-CED1-43A8-9AA9-A0A586EF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24E8C0F-5A5C-4958-B4CE-6C59A5BEF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204000E-7683-4D83-ADBC-26C5D1F19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A9F5D3C-C5C3-4597-B260-5A810F9E3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6D71D3C-BDEB-45B6-8854-3C5FE406D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8EA93AB-0DE2-483E-9AEF-87B74BA1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C68F831-3ADA-410E-88BD-89D220D9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F710E89-F3C1-42D2-8C59-242F5DA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9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52AF9C-64A8-47FF-81BB-F86C0C4A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A584B26-A413-4BFB-A11A-DC574FC9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7484368-0430-4CD7-A665-16EB49C7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66529D-D70A-4337-93D0-FBC46611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0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88D6B3C-BFDC-464D-A724-F94418DE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B853FCA-8D7C-464C-B7DD-386E1699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5D8F216-9FF0-4D81-884B-DED254EE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17A045-B552-4B6A-AC57-0C139063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F132E9-D78D-415A-AE3A-080DADF6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8499E43-C469-4BC1-A0F9-499B5DEB3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22432AE-CCF5-4E81-8F1D-94A68AA9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C42B8A-A53C-43A9-AA04-BCEE7844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3B06DF-017C-4EAB-AE02-CFDF50A3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827B44-F7EB-45F3-BECA-20ADAD5E6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FB95B9A-316A-42BA-BDF3-1FDBC9659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0D49016-88E8-49F0-AC09-6A9E8BE37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6650627-3E37-4799-9C1C-013A2BB3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66D41F7-7B7E-489B-9D52-93688499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9FCBFB-B15C-4F6B-A89C-3A4D2308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D7802DD-41BA-47E3-B16B-E1690811FD2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C17EE-9CF3-4933-B499-984563DC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5B9B5C-DB19-4EF6-8B19-147538F78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03AC98-C8FF-4F1B-9B81-8F87E664C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ACE1-5214-4229-AF3B-ABECFD6FA87B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7CE245-723F-49F2-A6AB-4651FFC53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684C39-6FB0-4F0B-88D8-4BC767650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F9B1-8978-4B7D-AA5D-CAC46AA2B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5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fif"/><Relationship Id="rId9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fif"/><Relationship Id="rId7" Type="http://schemas.openxmlformats.org/officeDocument/2006/relationships/image" Target="../media/image17.jpg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10" Type="http://schemas.openxmlformats.org/officeDocument/2006/relationships/image" Target="../media/image20.jp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g"/><Relationship Id="rId13" Type="http://schemas.openxmlformats.org/officeDocument/2006/relationships/image" Target="../media/image37.jpg"/><Relationship Id="rId18" Type="http://schemas.openxmlformats.org/officeDocument/2006/relationships/image" Target="../media/image42.jpg"/><Relationship Id="rId3" Type="http://schemas.openxmlformats.org/officeDocument/2006/relationships/image" Target="../media/image27.jpg"/><Relationship Id="rId21" Type="http://schemas.openxmlformats.org/officeDocument/2006/relationships/image" Target="../media/image45.jpg"/><Relationship Id="rId7" Type="http://schemas.openxmlformats.org/officeDocument/2006/relationships/image" Target="../media/image31.jpg"/><Relationship Id="rId12" Type="http://schemas.openxmlformats.org/officeDocument/2006/relationships/image" Target="../media/image36.jpg"/><Relationship Id="rId17" Type="http://schemas.openxmlformats.org/officeDocument/2006/relationships/image" Target="../media/image41.jpg"/><Relationship Id="rId2" Type="http://schemas.openxmlformats.org/officeDocument/2006/relationships/image" Target="../media/image26.jpg"/><Relationship Id="rId16" Type="http://schemas.openxmlformats.org/officeDocument/2006/relationships/image" Target="../media/image40.jpg"/><Relationship Id="rId20" Type="http://schemas.openxmlformats.org/officeDocument/2006/relationships/image" Target="../media/image4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g"/><Relationship Id="rId11" Type="http://schemas.openxmlformats.org/officeDocument/2006/relationships/image" Target="../media/image35.jpg"/><Relationship Id="rId5" Type="http://schemas.openxmlformats.org/officeDocument/2006/relationships/image" Target="../media/image29.jpg"/><Relationship Id="rId15" Type="http://schemas.openxmlformats.org/officeDocument/2006/relationships/image" Target="../media/image39.jpg"/><Relationship Id="rId10" Type="http://schemas.openxmlformats.org/officeDocument/2006/relationships/image" Target="../media/image34.jpg"/><Relationship Id="rId19" Type="http://schemas.openxmlformats.org/officeDocument/2006/relationships/image" Target="../media/image43.jpg"/><Relationship Id="rId4" Type="http://schemas.openxmlformats.org/officeDocument/2006/relationships/image" Target="../media/image28.jpg"/><Relationship Id="rId9" Type="http://schemas.openxmlformats.org/officeDocument/2006/relationships/image" Target="../media/image33.jpg"/><Relationship Id="rId14" Type="http://schemas.openxmlformats.org/officeDocument/2006/relationships/image" Target="../media/image3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7" Type="http://schemas.openxmlformats.org/officeDocument/2006/relationships/image" Target="../media/image51.jfif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fif"/><Relationship Id="rId5" Type="http://schemas.openxmlformats.org/officeDocument/2006/relationships/image" Target="../media/image49.jfif"/><Relationship Id="rId4" Type="http://schemas.openxmlformats.org/officeDocument/2006/relationships/image" Target="../media/image4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5422392" y="457200"/>
            <a:ext cx="6684264" cy="5952744"/>
            <a:chOff x="4334256" y="228600"/>
            <a:chExt cx="6172200" cy="5559552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9" name="Овал 8"/>
            <p:cNvSpPr/>
            <p:nvPr/>
          </p:nvSpPr>
          <p:spPr>
            <a:xfrm>
              <a:off x="5248656" y="365760"/>
              <a:ext cx="5257800" cy="5285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334256" y="4434840"/>
              <a:ext cx="1325880" cy="1353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507736" y="228600"/>
              <a:ext cx="670560" cy="6796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031992" y="5285368"/>
              <a:ext cx="304800" cy="29247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733" y="1906563"/>
            <a:ext cx="5836920" cy="2387600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Bellota" panose="02010503040000020004" pitchFamily="50" charset="0"/>
                <a:ea typeface="Bellota" panose="02010503040000020004" pitchFamily="50" charset="0"/>
              </a:rPr>
              <a:t>Ostatni tydzień w Sevilli</a:t>
            </a:r>
            <a:endParaRPr lang="ru-RU" dirty="0">
              <a:solidFill>
                <a:schemeClr val="bg1"/>
              </a:solidFill>
              <a:latin typeface="Bad Script" panose="02000000000000000000" pitchFamily="2" charset="0"/>
              <a:ea typeface="Bellota" panose="0201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7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5">
            <a:off x="7159268" y="192974"/>
            <a:ext cx="4715821" cy="47158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7" y="2821587"/>
            <a:ext cx="4810473" cy="36078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273" y="829559"/>
            <a:ext cx="2765916" cy="27659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5301">
            <a:off x="2770705" y="1059247"/>
            <a:ext cx="2153616" cy="28622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3913">
            <a:off x="7199902" y="4119289"/>
            <a:ext cx="1728935" cy="22978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1090">
            <a:off x="332419" y="306199"/>
            <a:ext cx="3056312" cy="22978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3730">
            <a:off x="9322141" y="4038613"/>
            <a:ext cx="2609850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715" y="3856841"/>
            <a:ext cx="1961693" cy="24521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036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7294">
            <a:off x="5057808" y="3514070"/>
            <a:ext cx="3103615" cy="31036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3487">
            <a:off x="3740175" y="287666"/>
            <a:ext cx="3225489" cy="32254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4563">
            <a:off x="9665032" y="638032"/>
            <a:ext cx="2134704" cy="28370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5114">
            <a:off x="430663" y="400083"/>
            <a:ext cx="3282503" cy="24588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94" y="3164548"/>
            <a:ext cx="2072151" cy="27539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381">
            <a:off x="2531510" y="3561405"/>
            <a:ext cx="2269067" cy="30352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9706">
            <a:off x="7194677" y="824607"/>
            <a:ext cx="1838866" cy="2508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58" y="2930324"/>
            <a:ext cx="2424624" cy="32224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2573">
            <a:off x="10032034" y="4110994"/>
            <a:ext cx="1851044" cy="2508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217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3980">
            <a:off x="1136551" y="479002"/>
            <a:ext cx="3626275" cy="27164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588">
            <a:off x="6609151" y="405076"/>
            <a:ext cx="4612886" cy="3455472"/>
          </a:xfrm>
          <a:prstGeom prst="round2DiagRect">
            <a:avLst>
              <a:gd name="adj1" fmla="val 16667"/>
              <a:gd name="adj2" fmla="val 20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7174">
            <a:off x="7114740" y="3569380"/>
            <a:ext cx="3926340" cy="29411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347">
            <a:off x="1542614" y="3704975"/>
            <a:ext cx="3847199" cy="28819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768" y="1591385"/>
            <a:ext cx="2120935" cy="2818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725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263" y="4277770"/>
            <a:ext cx="1476375" cy="18863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753">
            <a:off x="110406" y="4297954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86" y="155998"/>
            <a:ext cx="1849368" cy="24578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8779">
            <a:off x="1857057" y="1794142"/>
            <a:ext cx="1743207" cy="23167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98" y="1874621"/>
            <a:ext cx="2203016" cy="29278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9739">
            <a:off x="5684422" y="2230941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2" y="2403795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639" y="1925065"/>
            <a:ext cx="2225229" cy="29574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7573">
            <a:off x="9369967" y="1718469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645" y="3902242"/>
            <a:ext cx="3209059" cy="24038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6091">
            <a:off x="7576400" y="4735284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5584">
            <a:off x="2743340" y="220362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50">
            <a:off x="4597871" y="332022"/>
            <a:ext cx="1584478" cy="21058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042" y="2404776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7420">
            <a:off x="8225526" y="284816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202">
            <a:off x="2911234" y="4589240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257" y="220362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1895">
            <a:off x="1624543" y="3821425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1950">
            <a:off x="10205808" y="267137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9441">
            <a:off x="9035826" y="3692456"/>
            <a:ext cx="1476375" cy="1962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324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12" y="219932"/>
            <a:ext cx="3048000" cy="406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1541">
            <a:off x="1349011" y="3065922"/>
            <a:ext cx="2548376" cy="33978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3231">
            <a:off x="5612059" y="970840"/>
            <a:ext cx="3928013" cy="52373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187" y="306800"/>
            <a:ext cx="2395016" cy="49002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89071" y="-806205"/>
            <a:ext cx="2128045" cy="4354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3246">
            <a:off x="8747010" y="3860542"/>
            <a:ext cx="3098254" cy="23236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422229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base.com-w925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</Words>
  <Application>Microsoft Office PowerPoint</Application>
  <PresentationFormat>Panoramiczny</PresentationFormat>
  <Paragraphs>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Bad Script</vt:lpstr>
      <vt:lpstr>Bellota</vt:lpstr>
      <vt:lpstr>Calibri</vt:lpstr>
      <vt:lpstr>Calibri Light</vt:lpstr>
      <vt:lpstr>powerpointbase.com-w925</vt:lpstr>
      <vt:lpstr>Ostatni tydzień w Sevilli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Ostatni tydzień w Sevilli</dc:title>
  <dc:creator>555</dc:creator>
  <cp:lastModifiedBy>Ja</cp:lastModifiedBy>
  <cp:revision>8</cp:revision>
  <dcterms:created xsi:type="dcterms:W3CDTF">2021-06-24T16:09:15Z</dcterms:created>
  <dcterms:modified xsi:type="dcterms:W3CDTF">2021-06-27T06:40:26Z</dcterms:modified>
</cp:coreProperties>
</file>