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099D1D-6412-4845-9238-098AC9A5EF17}" type="datetimeFigureOut">
              <a:rPr lang="pl-PL" smtClean="0"/>
              <a:t>17.05.2020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DA3529-6A90-4FBC-A0EE-A86AF05F983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QhUC9bH7C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join?gc=14764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 gazie ziemnym i ropie naftowej jako surowcach strategicznych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Energetyczne surowce naturalne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1743869"/>
            <a:ext cx="61722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 smtClean="0"/>
              <a:t>Ropa, zwana także olejem skalnym, powstała prawdopodobnie w wyniku rozkładu szczątków roślinnych oraz zwierzęcych w warunkach beztlenowych, przy udziale bakterii anaerobowych. Ropa naftowa jest mieszaniną kilku tysięcy substancji chemicznych, głównie węglowodorów (stałych, ciekłych i gazowych). </a:t>
            </a:r>
            <a:r>
              <a:rPr lang="pl-PL" dirty="0" smtClean="0"/>
              <a:t>Ma </a:t>
            </a:r>
            <a:r>
              <a:rPr lang="pl-PL" dirty="0" smtClean="0"/>
              <a:t>postać gęstej cieczy o barwie ciemnobrunatnej i ostrym zapachu. Pali się żółtym kopcącym płomieniem.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Czarne złoto, czyli ropa naftowa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Wklej link w wyszukiwarce i obejrzyj film:</a:t>
            </a:r>
          </a:p>
          <a:p>
            <a:r>
              <a:rPr lang="pl-PL" dirty="0" smtClean="0">
                <a:hlinkClick r:id="rId2"/>
              </a:rPr>
              <a:t>https://www.youtube.com/watch?v=hQhUC9bH7C8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Destylacja ropy naftowej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dirty="0" smtClean="0"/>
              <a:t>Znaczenie produktów pozyskiwanych z ropy naftowej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975209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Gaz ziemny to tzw. błękitne paliwo, które może występować samodzielnie lub obok pokładów ropy naftowej. Jest to mieszanina lekkich węglowodorów, której głównym składnikiem jest metan.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Gaz ziemny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 naturalnych paliw kopalnych zaliczamy: węgiel kamienny, węgiel brunatny, torf, ropę </a:t>
            </a:r>
            <a:r>
              <a:rPr lang="pl-PL" dirty="0" smtClean="0"/>
              <a:t>Destylacja </a:t>
            </a:r>
            <a:r>
              <a:rPr lang="pl-PL" dirty="0" smtClean="0"/>
              <a:t>frakcyjna ropy naftowej, pod ciśnieniem normalnym, pozwala pozyskać: gazy rafineryjne, benzynę, olej napędowy i mazut.</a:t>
            </a:r>
          </a:p>
          <a:p>
            <a:r>
              <a:rPr lang="pl-PL" dirty="0" smtClean="0"/>
              <a:t>Destylacja mazutu pod zmniejszonym ciśnieniem prowadzi do uzyskania m.in.: olejów, asfaltu naftowego, smoły, wazeliny, parafiny.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Podsumowanie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Wpisz w wyszukiwarce </a:t>
            </a:r>
          </a:p>
          <a:p>
            <a:pPr>
              <a:buNone/>
            </a:pPr>
            <a:r>
              <a:rPr lang="pl-PL" dirty="0" err="1" smtClean="0">
                <a:hlinkClick r:id="rId2"/>
              </a:rPr>
              <a:t>joinmyquiz.com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i podaj  </a:t>
            </a:r>
            <a:r>
              <a:rPr lang="pl-PL" dirty="0" smtClean="0"/>
              <a:t>kodu</a:t>
            </a:r>
          </a:p>
          <a:p>
            <a:pPr>
              <a:buNone/>
            </a:pPr>
            <a:r>
              <a:rPr lang="pl-PL" b="1" dirty="0" smtClean="0"/>
              <a:t>1476404</a:t>
            </a:r>
          </a:p>
          <a:p>
            <a:r>
              <a:rPr lang="pl-PL" dirty="0" smtClean="0"/>
              <a:t>Podaj swoje imię </a:t>
            </a:r>
            <a:r>
              <a:rPr lang="pl-PL" smtClean="0"/>
              <a:t>i nazwisko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Kartkówka 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128</Words>
  <Application>Microsoft Office PowerPoint</Application>
  <PresentationFormat>Pokaz na ekranie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O gazie ziemnym i ropie naftowej jako surowcach strategicznych</vt:lpstr>
      <vt:lpstr>Energetyczne surowce naturalne </vt:lpstr>
      <vt:lpstr>Czarne złoto, czyli ropa naftowa </vt:lpstr>
      <vt:lpstr>Destylacja ropy naftowej </vt:lpstr>
      <vt:lpstr>Znaczenie produktów pozyskiwanych z ropy naftowej </vt:lpstr>
      <vt:lpstr>Gaz ziemny </vt:lpstr>
      <vt:lpstr>Podsumowanie </vt:lpstr>
      <vt:lpstr>Kartkówka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gazie ziemnym i ropie naftowej jako surowcach strategicznych</dc:title>
  <dc:creator>Użytkownik systemu Windows</dc:creator>
  <cp:lastModifiedBy>Użytkownik systemu Windows</cp:lastModifiedBy>
  <cp:revision>2</cp:revision>
  <dcterms:created xsi:type="dcterms:W3CDTF">2020-05-17T09:32:12Z</dcterms:created>
  <dcterms:modified xsi:type="dcterms:W3CDTF">2020-05-17T09:51:31Z</dcterms:modified>
</cp:coreProperties>
</file>