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E9711-184D-4629-907D-115F1DF8DDCC}" v="628" dt="2020-04-02T11:01:41.221"/>
    <p1510:client id="{335A60FB-4C92-47BE-981B-4058E41274D3}" v="141" dt="2020-04-04T19:37:16.089"/>
    <p1510:client id="{B4E7FB58-2908-44EF-8B14-2E7DC1B86673}" v="8" dt="2020-04-02T10:28:27.419"/>
    <p1510:client id="{F0924ABE-3B14-4D26-94AA-141E87973FA9}" v="645" dt="2020-04-02T17:50:03.896"/>
    <p1510:client id="{FB1547C8-1297-4F3A-853C-CD6244EFC8EC}" v="1626" dt="2020-04-02T00:17:05.1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kowalkowska" userId="e8328fbcda221325" providerId="Windows Live" clId="Web-{FB1547C8-1297-4F3A-853C-CD6244EFC8EC}"/>
    <pc:docChg chg="addSld modSld addMainMaster delMainMaster">
      <pc:chgData name="katarzyna kowalkowska" userId="e8328fbcda221325" providerId="Windows Live" clId="Web-{FB1547C8-1297-4F3A-853C-CD6244EFC8EC}" dt="2020-04-02T00:17:05.124" v="1618" actId="1076"/>
      <pc:docMkLst>
        <pc:docMk/>
      </pc:docMkLst>
      <pc:sldChg chg="addSp delSp modSp mod setBg modClrScheme setClrOvrMap chgLayout">
        <pc:chgData name="katarzyna kowalkowska" userId="e8328fbcda221325" providerId="Windows Live" clId="Web-{FB1547C8-1297-4F3A-853C-CD6244EFC8EC}" dt="2020-04-01T23:24:17.353" v="42"/>
        <pc:sldMkLst>
          <pc:docMk/>
          <pc:sldMk cId="650317164" sldId="256"/>
        </pc:sldMkLst>
        <pc:spChg chg="mo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9" creationId="{5A59F003-E00A-43F9-91DC-CC54E3B87466}"/>
          </ac:spMkLst>
        </pc:spChg>
        <pc:spChg chg="add del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11" creationId="{D74A4382-E3AD-430A-9A1F-DFA3E0E77A7D}"/>
          </ac:spMkLst>
        </pc:spChg>
        <pc:spChg chg="add del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13" creationId="{79F40191-0F44-4FD1-82CC-ACB507C14BE6}"/>
          </ac:spMkLst>
        </pc:spChg>
        <pc:spChg chg="ad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18" creationId="{0671A8AE-40A1-4631-A6B8-581AFF065482}"/>
          </ac:spMkLst>
        </pc:spChg>
        <pc:spChg chg="ad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20" creationId="{A44CD100-6267-4E62-AA64-2182A3A6A1C0}"/>
          </ac:spMkLst>
        </pc:spChg>
        <pc:spChg chg="ad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22" creationId="{AF2F604E-43BE-4DC3-B983-E071523364F8}"/>
          </ac:spMkLst>
        </pc:spChg>
        <pc:spChg chg="add">
          <ac:chgData name="katarzyna kowalkowska" userId="e8328fbcda221325" providerId="Windows Live" clId="Web-{FB1547C8-1297-4F3A-853C-CD6244EFC8EC}" dt="2020-04-01T23:24:17.353" v="42"/>
          <ac:spMkLst>
            <pc:docMk/>
            <pc:sldMk cId="650317164" sldId="256"/>
            <ac:spMk id="24" creationId="{08C9B587-E65E-4B52-B37C-ABEBB6E87928}"/>
          </ac:spMkLst>
        </pc:spChg>
        <pc:picChg chg="add mod">
          <ac:chgData name="katarzyna kowalkowska" userId="e8328fbcda221325" providerId="Windows Live" clId="Web-{FB1547C8-1297-4F3A-853C-CD6244EFC8EC}" dt="2020-04-01T23:24:17.353" v="42"/>
          <ac:picMkLst>
            <pc:docMk/>
            <pc:sldMk cId="650317164" sldId="256"/>
            <ac:picMk id="4" creationId="{64BF2BD4-2CDA-41D7-BF1F-046345004E1D}"/>
          </ac:picMkLst>
        </pc:picChg>
      </pc:sldChg>
      <pc:sldChg chg="addSp delSp modSp new mod setBg">
        <pc:chgData name="katarzyna kowalkowska" userId="e8328fbcda221325" providerId="Windows Live" clId="Web-{FB1547C8-1297-4F3A-853C-CD6244EFC8EC}" dt="2020-04-01T23:52:43.770" v="438"/>
        <pc:sldMkLst>
          <pc:docMk/>
          <pc:sldMk cId="3683877411" sldId="257"/>
        </pc:sldMkLst>
        <pc:spChg chg="mo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2" creationId="{42C569AC-D73F-4CA2-B1E2-840B29D0A25C}"/>
          </ac:spMkLst>
        </pc:spChg>
        <pc:spChg chg="del">
          <ac:chgData name="katarzyna kowalkowska" userId="e8328fbcda221325" providerId="Windows Live" clId="Web-{FB1547C8-1297-4F3A-853C-CD6244EFC8EC}" dt="2020-04-01T23:37:02.233" v="147"/>
          <ac:spMkLst>
            <pc:docMk/>
            <pc:sldMk cId="3683877411" sldId="257"/>
            <ac:spMk id="3" creationId="{5AF5482F-53A5-4ED7-BEEF-E25E5FE4CC80}"/>
          </ac:spMkLst>
        </pc:spChg>
        <pc:spChg chg="del">
          <ac:chgData name="katarzyna kowalkowska" userId="e8328fbcda221325" providerId="Windows Live" clId="Web-{FB1547C8-1297-4F3A-853C-CD6244EFC8EC}" dt="2020-04-01T23:41:34.422" v="153"/>
          <ac:spMkLst>
            <pc:docMk/>
            <pc:sldMk cId="3683877411" sldId="257"/>
            <ac:spMk id="4" creationId="{80FACCEB-D1DC-4EED-AD70-B245DACD2921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11" creationId="{2D6FBB9D-1CAA-4D05-AB33-BABDFE17B843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12" creationId="{04727B71-B4B6-4823-80A1-68C40B475118}"/>
          </ac:spMkLst>
        </pc:spChg>
        <pc:spChg chg="add mo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13" creationId="{69BD7739-B429-49D3-8CFE-5D44C2AE64FF}"/>
          </ac:spMkLst>
        </pc:spChg>
        <pc:spChg chg="add del">
          <ac:chgData name="katarzyna kowalkowska" userId="e8328fbcda221325" providerId="Windows Live" clId="Web-{FB1547C8-1297-4F3A-853C-CD6244EFC8EC}" dt="2020-04-01T23:52:24.379" v="433"/>
          <ac:spMkLst>
            <pc:docMk/>
            <pc:sldMk cId="3683877411" sldId="257"/>
            <ac:spMk id="14" creationId="{8D06CE56-3881-4ADA-8CEF-D18B02C242A3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15" creationId="{79A6DB05-9FB5-4B07-8675-74C23D4FD89D}"/>
          </ac:spMkLst>
        </pc:spChg>
        <pc:spChg chg="add del">
          <ac:chgData name="katarzyna kowalkowska" userId="e8328fbcda221325" providerId="Windows Live" clId="Web-{FB1547C8-1297-4F3A-853C-CD6244EFC8EC}" dt="2020-04-01T23:52:24.379" v="433"/>
          <ac:spMkLst>
            <pc:docMk/>
            <pc:sldMk cId="3683877411" sldId="257"/>
            <ac:spMk id="16" creationId="{79F3C543-62EC-4433-9C93-A2CD8764E9B4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17" creationId="{5EBC18B6-E5C3-4AD1-97A4-E6A3477A0BB9}"/>
          </ac:spMkLst>
        </pc:spChg>
        <pc:spChg chg="add del">
          <ac:chgData name="katarzyna kowalkowska" userId="e8328fbcda221325" providerId="Windows Live" clId="Web-{FB1547C8-1297-4F3A-853C-CD6244EFC8EC}" dt="2020-04-01T23:52:24.379" v="433"/>
          <ac:spMkLst>
            <pc:docMk/>
            <pc:sldMk cId="3683877411" sldId="257"/>
            <ac:spMk id="18" creationId="{3BE40A06-F20A-4590-B20B-34C50D338AE3}"/>
          </ac:spMkLst>
        </pc:spChg>
        <pc:spChg chg="add del">
          <ac:chgData name="katarzyna kowalkowska" userId="e8328fbcda221325" providerId="Windows Live" clId="Web-{FB1547C8-1297-4F3A-853C-CD6244EFC8EC}" dt="2020-04-01T23:52:24.379" v="433"/>
          <ac:spMkLst>
            <pc:docMk/>
            <pc:sldMk cId="3683877411" sldId="257"/>
            <ac:spMk id="20" creationId="{A3473CF9-37EB-43E7-89EF-D2D1C53D1DAC}"/>
          </ac:spMkLst>
        </pc:spChg>
        <pc:spChg chg="add del">
          <ac:chgData name="katarzyna kowalkowska" userId="e8328fbcda221325" providerId="Windows Live" clId="Web-{FB1547C8-1297-4F3A-853C-CD6244EFC8EC}" dt="2020-04-01T23:52:24.379" v="433"/>
          <ac:spMkLst>
            <pc:docMk/>
            <pc:sldMk cId="3683877411" sldId="257"/>
            <ac:spMk id="22" creationId="{586B4EF9-43BA-4655-A6FF-1D8E21574C95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24" creationId="{136A4AB6-B72B-4CC6-ADCF-BE807B6C3D71}"/>
          </ac:spMkLst>
        </pc:spChg>
        <pc:spChg chg="add del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26" creationId="{B35D540D-9486-4236-952A-F72DC52D79BF}"/>
          </ac:spMkLst>
        </pc:spChg>
        <pc:spChg chg="ad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31" creationId="{8D06CE56-3881-4ADA-8CEF-D18B02C242A3}"/>
          </ac:spMkLst>
        </pc:spChg>
        <pc:spChg chg="ad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33" creationId="{79F3C543-62EC-4433-9C93-A2CD8764E9B4}"/>
          </ac:spMkLst>
        </pc:spChg>
        <pc:spChg chg="ad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35" creationId="{F8A81AE0-4946-4D18-898D-2504ABC6DB78}"/>
          </ac:spMkLst>
        </pc:spChg>
        <pc:spChg chg="ad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37" creationId="{A3473CF9-37EB-43E7-89EF-D2D1C53D1DAC}"/>
          </ac:spMkLst>
        </pc:spChg>
        <pc:spChg chg="add">
          <ac:chgData name="katarzyna kowalkowska" userId="e8328fbcda221325" providerId="Windows Live" clId="Web-{FB1547C8-1297-4F3A-853C-CD6244EFC8EC}" dt="2020-04-01T23:52:43.770" v="438"/>
          <ac:spMkLst>
            <pc:docMk/>
            <pc:sldMk cId="3683877411" sldId="257"/>
            <ac:spMk id="39" creationId="{586B4EF9-43BA-4655-A6FF-1D8E21574C95}"/>
          </ac:spMkLst>
        </pc:spChg>
        <pc:picChg chg="add mod ord">
          <ac:chgData name="katarzyna kowalkowska" userId="e8328fbcda221325" providerId="Windows Live" clId="Web-{FB1547C8-1297-4F3A-853C-CD6244EFC8EC}" dt="2020-04-01T23:52:43.770" v="438"/>
          <ac:picMkLst>
            <pc:docMk/>
            <pc:sldMk cId="3683877411" sldId="257"/>
            <ac:picMk id="5" creationId="{B1F77F99-F9C2-46BE-9FDA-D74A1C080A83}"/>
          </ac:picMkLst>
        </pc:picChg>
        <pc:picChg chg="add mod ord">
          <ac:chgData name="katarzyna kowalkowska" userId="e8328fbcda221325" providerId="Windows Live" clId="Web-{FB1547C8-1297-4F3A-853C-CD6244EFC8EC}" dt="2020-04-01T23:52:43.770" v="438"/>
          <ac:picMkLst>
            <pc:docMk/>
            <pc:sldMk cId="3683877411" sldId="257"/>
            <ac:picMk id="7" creationId="{CF1A9E1A-1BE5-4D84-AB9D-5869E78BD271}"/>
          </ac:picMkLst>
        </pc:picChg>
        <pc:picChg chg="add mod">
          <ac:chgData name="katarzyna kowalkowska" userId="e8328fbcda221325" providerId="Windows Live" clId="Web-{FB1547C8-1297-4F3A-853C-CD6244EFC8EC}" dt="2020-04-01T23:52:43.770" v="438"/>
          <ac:picMkLst>
            <pc:docMk/>
            <pc:sldMk cId="3683877411" sldId="257"/>
            <ac:picMk id="9" creationId="{0C1E6EBF-CF2B-477A-A5E2-1E3F42C61A1B}"/>
          </ac:picMkLst>
        </pc:picChg>
      </pc:sldChg>
      <pc:sldChg chg="addSp delSp modSp new mod setBg">
        <pc:chgData name="katarzyna kowalkowska" userId="e8328fbcda221325" providerId="Windows Live" clId="Web-{FB1547C8-1297-4F3A-853C-CD6244EFC8EC}" dt="2020-04-02T00:03:04.884" v="814" actId="1076"/>
        <pc:sldMkLst>
          <pc:docMk/>
          <pc:sldMk cId="2243659146" sldId="258"/>
        </pc:sldMkLst>
        <pc:spChg chg="mod ord">
          <ac:chgData name="katarzyna kowalkowska" userId="e8328fbcda221325" providerId="Windows Live" clId="Web-{FB1547C8-1297-4F3A-853C-CD6244EFC8EC}" dt="2020-04-02T00:02:02.336" v="807" actId="20577"/>
          <ac:spMkLst>
            <pc:docMk/>
            <pc:sldMk cId="2243659146" sldId="258"/>
            <ac:spMk id="2" creationId="{54DE5285-FA49-47B2-ACD9-10468A51E73B}"/>
          </ac:spMkLst>
        </pc:spChg>
        <pc:spChg chg="del">
          <ac:chgData name="katarzyna kowalkowska" userId="e8328fbcda221325" providerId="Windows Live" clId="Web-{FB1547C8-1297-4F3A-853C-CD6244EFC8EC}" dt="2020-04-01T23:57:14.397" v="547"/>
          <ac:spMkLst>
            <pc:docMk/>
            <pc:sldMk cId="2243659146" sldId="258"/>
            <ac:spMk id="3" creationId="{831D449F-EA81-44A2-A249-A046AEF65C32}"/>
          </ac:spMkLst>
        </pc:spChg>
        <pc:spChg chg="del">
          <ac:chgData name="katarzyna kowalkowska" userId="e8328fbcda221325" providerId="Windows Live" clId="Web-{FB1547C8-1297-4F3A-853C-CD6244EFC8EC}" dt="2020-04-01T23:57:33.741" v="548"/>
          <ac:spMkLst>
            <pc:docMk/>
            <pc:sldMk cId="2243659146" sldId="258"/>
            <ac:spMk id="4" creationId="{83041972-D6AC-44BE-9B34-FA320EEDA602}"/>
          </ac:spMkLst>
        </pc:spChg>
        <pc:spChg chg="add">
          <ac:chgData name="katarzyna kowalkowska" userId="e8328fbcda221325" providerId="Windows Live" clId="Web-{FB1547C8-1297-4F3A-853C-CD6244EFC8EC}" dt="2020-04-01T23:58:33.663" v="553"/>
          <ac:spMkLst>
            <pc:docMk/>
            <pc:sldMk cId="2243659146" sldId="258"/>
            <ac:spMk id="9" creationId="{8D06CE56-3881-4ADA-8CEF-D18B02C242A3}"/>
          </ac:spMkLst>
        </pc:spChg>
        <pc:spChg chg="add">
          <ac:chgData name="katarzyna kowalkowska" userId="e8328fbcda221325" providerId="Windows Live" clId="Web-{FB1547C8-1297-4F3A-853C-CD6244EFC8EC}" dt="2020-04-01T23:58:33.663" v="553"/>
          <ac:spMkLst>
            <pc:docMk/>
            <pc:sldMk cId="2243659146" sldId="258"/>
            <ac:spMk id="10" creationId="{79F3C543-62EC-4433-9C93-A2CD8764E9B4}"/>
          </ac:spMkLst>
        </pc:spChg>
        <pc:spChg chg="add">
          <ac:chgData name="katarzyna kowalkowska" userId="e8328fbcda221325" providerId="Windows Live" clId="Web-{FB1547C8-1297-4F3A-853C-CD6244EFC8EC}" dt="2020-04-01T23:58:33.663" v="553"/>
          <ac:spMkLst>
            <pc:docMk/>
            <pc:sldMk cId="2243659146" sldId="258"/>
            <ac:spMk id="11" creationId="{634E5E7C-1976-4C3E-A934-9425D4F2BF63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12" creationId="{8D06CE56-3881-4ADA-8CEF-D18B02C242A3}"/>
          </ac:spMkLst>
        </pc:spChg>
        <pc:spChg chg="add">
          <ac:chgData name="katarzyna kowalkowska" userId="e8328fbcda221325" providerId="Windows Live" clId="Web-{FB1547C8-1297-4F3A-853C-CD6244EFC8EC}" dt="2020-04-01T23:58:33.663" v="553"/>
          <ac:spMkLst>
            <pc:docMk/>
            <pc:sldMk cId="2243659146" sldId="258"/>
            <ac:spMk id="13" creationId="{78D323F3-5366-46A1-A430-A21785CACEA0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14" creationId="{79F3C543-62EC-4433-9C93-A2CD8764E9B4}"/>
          </ac:spMkLst>
        </pc:spChg>
        <pc:spChg chg="add">
          <ac:chgData name="katarzyna kowalkowska" userId="e8328fbcda221325" providerId="Windows Live" clId="Web-{FB1547C8-1297-4F3A-853C-CD6244EFC8EC}" dt="2020-04-01T23:58:33.663" v="553"/>
          <ac:spMkLst>
            <pc:docMk/>
            <pc:sldMk cId="2243659146" sldId="258"/>
            <ac:spMk id="15" creationId="{F94368A0-A606-4A85-99C2-5DEC95FCC9C0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16" creationId="{6234BCC6-39B9-47D9-8BF8-C665401AE23C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18" creationId="{72A9CE9D-DAC3-40AF-B504-78A64A909F9D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20" creationId="{506D7452-6CDE-4381-86CE-07B2459383D5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22" creationId="{762DA937-8B55-4317-BD32-98D7AF30E39E}"/>
          </ac:spMkLst>
        </pc:spChg>
        <pc:spChg chg="add del">
          <ac:chgData name="katarzyna kowalkowska" userId="e8328fbcda221325" providerId="Windows Live" clId="Web-{FB1547C8-1297-4F3A-853C-CD6244EFC8EC}" dt="2020-04-01T23:58:33.648" v="552"/>
          <ac:spMkLst>
            <pc:docMk/>
            <pc:sldMk cId="2243659146" sldId="258"/>
            <ac:spMk id="24" creationId="{C52EE5A8-045B-4D39-8ED1-513334085EEC}"/>
          </ac:spMkLst>
        </pc:spChg>
        <pc:picChg chg="add mod ord">
          <ac:chgData name="katarzyna kowalkowska" userId="e8328fbcda221325" providerId="Windows Live" clId="Web-{FB1547C8-1297-4F3A-853C-CD6244EFC8EC}" dt="2020-04-01T23:58:33.663" v="553"/>
          <ac:picMkLst>
            <pc:docMk/>
            <pc:sldMk cId="2243659146" sldId="258"/>
            <ac:picMk id="5" creationId="{5A6D415D-B7C1-4EA8-9706-2D50A0E85614}"/>
          </ac:picMkLst>
        </pc:picChg>
        <pc:picChg chg="add mod ord">
          <ac:chgData name="katarzyna kowalkowska" userId="e8328fbcda221325" providerId="Windows Live" clId="Web-{FB1547C8-1297-4F3A-853C-CD6244EFC8EC}" dt="2020-04-02T00:03:04.884" v="814" actId="1076"/>
          <ac:picMkLst>
            <pc:docMk/>
            <pc:sldMk cId="2243659146" sldId="258"/>
            <ac:picMk id="7" creationId="{333BAE5B-BE1A-46F4-A7E0-881121D9C1A0}"/>
          </ac:picMkLst>
        </pc:picChg>
      </pc:sldChg>
      <pc:sldChg chg="addSp delSp modSp new">
        <pc:chgData name="katarzyna kowalkowska" userId="e8328fbcda221325" providerId="Windows Live" clId="Web-{FB1547C8-1297-4F3A-853C-CD6244EFC8EC}" dt="2020-04-02T00:17:05.124" v="1618" actId="1076"/>
        <pc:sldMkLst>
          <pc:docMk/>
          <pc:sldMk cId="2150641" sldId="259"/>
        </pc:sldMkLst>
        <pc:spChg chg="mod">
          <ac:chgData name="katarzyna kowalkowska" userId="e8328fbcda221325" providerId="Windows Live" clId="Web-{FB1547C8-1297-4F3A-853C-CD6244EFC8EC}" dt="2020-04-02T00:15:31.889" v="1613" actId="20577"/>
          <ac:spMkLst>
            <pc:docMk/>
            <pc:sldMk cId="2150641" sldId="259"/>
            <ac:spMk id="2" creationId="{6386D9CB-1720-4940-88DF-BEBEA6BA7743}"/>
          </ac:spMkLst>
        </pc:spChg>
        <pc:spChg chg="del">
          <ac:chgData name="katarzyna kowalkowska" userId="e8328fbcda221325" providerId="Windows Live" clId="Web-{FB1547C8-1297-4F3A-853C-CD6244EFC8EC}" dt="2020-04-02T00:16:28.452" v="1615"/>
          <ac:spMkLst>
            <pc:docMk/>
            <pc:sldMk cId="2150641" sldId="259"/>
            <ac:spMk id="3" creationId="{D83654D9-D702-4B7A-88B8-57123920C81E}"/>
          </ac:spMkLst>
        </pc:spChg>
        <pc:spChg chg="del">
          <ac:chgData name="katarzyna kowalkowska" userId="e8328fbcda221325" providerId="Windows Live" clId="Web-{FB1547C8-1297-4F3A-853C-CD6244EFC8EC}" dt="2020-04-02T00:17:03.030" v="1617"/>
          <ac:spMkLst>
            <pc:docMk/>
            <pc:sldMk cId="2150641" sldId="259"/>
            <ac:spMk id="4" creationId="{466A1505-D651-4A39-8331-E89323135A8B}"/>
          </ac:spMkLst>
        </pc:spChg>
        <pc:picChg chg="add mod ord">
          <ac:chgData name="katarzyna kowalkowska" userId="e8328fbcda221325" providerId="Windows Live" clId="Web-{FB1547C8-1297-4F3A-853C-CD6244EFC8EC}" dt="2020-04-02T00:16:31.561" v="1616" actId="1076"/>
          <ac:picMkLst>
            <pc:docMk/>
            <pc:sldMk cId="2150641" sldId="259"/>
            <ac:picMk id="5" creationId="{B01D4A6C-A255-4BB1-9362-9A97DDC953F3}"/>
          </ac:picMkLst>
        </pc:picChg>
        <pc:picChg chg="add mod ord">
          <ac:chgData name="katarzyna kowalkowska" userId="e8328fbcda221325" providerId="Windows Live" clId="Web-{FB1547C8-1297-4F3A-853C-CD6244EFC8EC}" dt="2020-04-02T00:17:05.124" v="1618" actId="1076"/>
          <ac:picMkLst>
            <pc:docMk/>
            <pc:sldMk cId="2150641" sldId="259"/>
            <ac:picMk id="7" creationId="{B37458AA-3DCC-412A-B5ED-D1F3241F1DA2}"/>
          </ac:picMkLst>
        </pc:picChg>
      </pc:sldChg>
      <pc:sldMasterChg chg="del delSldLayout">
        <pc:chgData name="katarzyna kowalkowska" userId="e8328fbcda221325" providerId="Windows Live" clId="Web-{FB1547C8-1297-4F3A-853C-CD6244EFC8EC}" dt="2020-04-01T23:19:40.023" v="0"/>
        <pc:sldMasterMkLst>
          <pc:docMk/>
          <pc:sldMasterMk cId="3926633689" sldId="2147483648"/>
        </pc:sldMasterMkLst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katarzyna kowalkowska" userId="e8328fbcda221325" providerId="Windows Live" clId="Web-{FB1547C8-1297-4F3A-853C-CD6244EFC8EC}" dt="2020-04-01T23:19:40.023" v="0"/>
        <pc:sldMasterMkLst>
          <pc:docMk/>
          <pc:sldMasterMk cId="2080358784" sldId="2147483686"/>
        </pc:sldMasterMkLst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3185346710" sldId="2147483675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3196642313" sldId="2147483676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3891791387" sldId="2147483677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2075172434" sldId="2147483678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2059576019" sldId="2147483679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12165100" sldId="2147483680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856620515" sldId="2147483681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1497203772" sldId="2147483682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1941290838" sldId="2147483683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2125234570" sldId="2147483684"/>
          </pc:sldLayoutMkLst>
        </pc:sldLayoutChg>
        <pc:sldLayoutChg chg="add">
          <pc:chgData name="katarzyna kowalkowska" userId="e8328fbcda221325" providerId="Windows Live" clId="Web-{FB1547C8-1297-4F3A-853C-CD6244EFC8EC}" dt="2020-04-01T23:19:40.023" v="0"/>
          <pc:sldLayoutMkLst>
            <pc:docMk/>
            <pc:sldMasterMk cId="2080358784" sldId="2147483686"/>
            <pc:sldLayoutMk cId="108453669" sldId="2147483685"/>
          </pc:sldLayoutMkLst>
        </pc:sldLayoutChg>
      </pc:sldMasterChg>
    </pc:docChg>
  </pc:docChgLst>
  <pc:docChgLst>
    <pc:chgData name="katarzyna kowalkowska" userId="e8328fbcda221325" providerId="Windows Live" clId="Web-{335A60FB-4C92-47BE-981B-4058E41274D3}"/>
    <pc:docChg chg="modSld">
      <pc:chgData name="katarzyna kowalkowska" userId="e8328fbcda221325" providerId="Windows Live" clId="Web-{335A60FB-4C92-47BE-981B-4058E41274D3}" dt="2020-04-04T19:37:16.089" v="136" actId="20577"/>
      <pc:docMkLst>
        <pc:docMk/>
      </pc:docMkLst>
      <pc:sldChg chg="modSp">
        <pc:chgData name="katarzyna kowalkowska" userId="e8328fbcda221325" providerId="Windows Live" clId="Web-{335A60FB-4C92-47BE-981B-4058E41274D3}" dt="2020-04-04T19:37:16.089" v="136" actId="20577"/>
        <pc:sldMkLst>
          <pc:docMk/>
          <pc:sldMk cId="3683877411" sldId="257"/>
        </pc:sldMkLst>
        <pc:spChg chg="mod">
          <ac:chgData name="katarzyna kowalkowska" userId="e8328fbcda221325" providerId="Windows Live" clId="Web-{335A60FB-4C92-47BE-981B-4058E41274D3}" dt="2020-04-04T19:37:16.089" v="136" actId="20577"/>
          <ac:spMkLst>
            <pc:docMk/>
            <pc:sldMk cId="3683877411" sldId="257"/>
            <ac:spMk id="2" creationId="{42C569AC-D73F-4CA2-B1E2-840B29D0A25C}"/>
          </ac:spMkLst>
        </pc:spChg>
      </pc:sldChg>
      <pc:sldChg chg="modSp">
        <pc:chgData name="katarzyna kowalkowska" userId="e8328fbcda221325" providerId="Windows Live" clId="Web-{335A60FB-4C92-47BE-981B-4058E41274D3}" dt="2020-04-04T19:35:09.150" v="116" actId="1076"/>
        <pc:sldMkLst>
          <pc:docMk/>
          <pc:sldMk cId="2243659146" sldId="258"/>
        </pc:sldMkLst>
        <pc:spChg chg="mod">
          <ac:chgData name="katarzyna kowalkowska" userId="e8328fbcda221325" providerId="Windows Live" clId="Web-{335A60FB-4C92-47BE-981B-4058E41274D3}" dt="2020-04-04T19:30:39.195" v="0" actId="20577"/>
          <ac:spMkLst>
            <pc:docMk/>
            <pc:sldMk cId="2243659146" sldId="258"/>
            <ac:spMk id="2" creationId="{54DE5285-FA49-47B2-ACD9-10468A51E73B}"/>
          </ac:spMkLst>
        </pc:spChg>
        <pc:picChg chg="mod">
          <ac:chgData name="katarzyna kowalkowska" userId="e8328fbcda221325" providerId="Windows Live" clId="Web-{335A60FB-4C92-47BE-981B-4058E41274D3}" dt="2020-04-04T19:35:09.150" v="116" actId="1076"/>
          <ac:picMkLst>
            <pc:docMk/>
            <pc:sldMk cId="2243659146" sldId="258"/>
            <ac:picMk id="7" creationId="{333BAE5B-BE1A-46F4-A7E0-881121D9C1A0}"/>
          </ac:picMkLst>
        </pc:picChg>
      </pc:sldChg>
      <pc:sldChg chg="modSp">
        <pc:chgData name="katarzyna kowalkowska" userId="e8328fbcda221325" providerId="Windows Live" clId="Web-{335A60FB-4C92-47BE-981B-4058E41274D3}" dt="2020-04-04T19:36:00.463" v="129" actId="20577"/>
        <pc:sldMkLst>
          <pc:docMk/>
          <pc:sldMk cId="2952772550" sldId="261"/>
        </pc:sldMkLst>
        <pc:spChg chg="mod">
          <ac:chgData name="katarzyna kowalkowska" userId="e8328fbcda221325" providerId="Windows Live" clId="Web-{335A60FB-4C92-47BE-981B-4058E41274D3}" dt="2020-04-04T19:36:00.463" v="129" actId="20577"/>
          <ac:spMkLst>
            <pc:docMk/>
            <pc:sldMk cId="2952772550" sldId="261"/>
            <ac:spMk id="2" creationId="{C87F02C8-8070-4DE9-A1FA-CD696EA572C5}"/>
          </ac:spMkLst>
        </pc:spChg>
      </pc:sldChg>
      <pc:sldChg chg="modSp">
        <pc:chgData name="katarzyna kowalkowska" userId="e8328fbcda221325" providerId="Windows Live" clId="Web-{335A60FB-4C92-47BE-981B-4058E41274D3}" dt="2020-04-04T19:34:56.494" v="115" actId="1076"/>
        <pc:sldMkLst>
          <pc:docMk/>
          <pc:sldMk cId="2424512686" sldId="262"/>
        </pc:sldMkLst>
        <pc:spChg chg="mod">
          <ac:chgData name="katarzyna kowalkowska" userId="e8328fbcda221325" providerId="Windows Live" clId="Web-{335A60FB-4C92-47BE-981B-4058E41274D3}" dt="2020-04-04T19:34:56.494" v="115" actId="1076"/>
          <ac:spMkLst>
            <pc:docMk/>
            <pc:sldMk cId="2424512686" sldId="262"/>
            <ac:spMk id="2" creationId="{A7B502F6-3398-4921-A100-25D605668392}"/>
          </ac:spMkLst>
        </pc:spChg>
      </pc:sldChg>
    </pc:docChg>
  </pc:docChgLst>
  <pc:docChgLst>
    <pc:chgData name="katarzyna kowalkowska" userId="e8328fbcda221325" providerId="Windows Live" clId="Web-{B4E7FB58-2908-44EF-8B14-2E7DC1B86673}"/>
    <pc:docChg chg="modSld">
      <pc:chgData name="katarzyna kowalkowska" userId="e8328fbcda221325" providerId="Windows Live" clId="Web-{B4E7FB58-2908-44EF-8B14-2E7DC1B86673}" dt="2020-04-02T10:28:27.419" v="6" actId="1076"/>
      <pc:docMkLst>
        <pc:docMk/>
      </pc:docMkLst>
      <pc:sldChg chg="modSp">
        <pc:chgData name="katarzyna kowalkowska" userId="e8328fbcda221325" providerId="Windows Live" clId="Web-{B4E7FB58-2908-44EF-8B14-2E7DC1B86673}" dt="2020-04-02T10:21:47.170" v="3" actId="20577"/>
        <pc:sldMkLst>
          <pc:docMk/>
          <pc:sldMk cId="3683877411" sldId="257"/>
        </pc:sldMkLst>
        <pc:spChg chg="mod">
          <ac:chgData name="katarzyna kowalkowska" userId="e8328fbcda221325" providerId="Windows Live" clId="Web-{B4E7FB58-2908-44EF-8B14-2E7DC1B86673}" dt="2020-04-02T10:21:47.170" v="3" actId="20577"/>
          <ac:spMkLst>
            <pc:docMk/>
            <pc:sldMk cId="3683877411" sldId="257"/>
            <ac:spMk id="2" creationId="{42C569AC-D73F-4CA2-B1E2-840B29D0A25C}"/>
          </ac:spMkLst>
        </pc:spChg>
      </pc:sldChg>
      <pc:sldChg chg="modSp">
        <pc:chgData name="katarzyna kowalkowska" userId="e8328fbcda221325" providerId="Windows Live" clId="Web-{B4E7FB58-2908-44EF-8B14-2E7DC1B86673}" dt="2020-04-02T10:28:27.419" v="6" actId="1076"/>
        <pc:sldMkLst>
          <pc:docMk/>
          <pc:sldMk cId="2150641" sldId="259"/>
        </pc:sldMkLst>
        <pc:picChg chg="mod">
          <ac:chgData name="katarzyna kowalkowska" userId="e8328fbcda221325" providerId="Windows Live" clId="Web-{B4E7FB58-2908-44EF-8B14-2E7DC1B86673}" dt="2020-04-02T10:28:27.419" v="6" actId="1076"/>
          <ac:picMkLst>
            <pc:docMk/>
            <pc:sldMk cId="2150641" sldId="259"/>
            <ac:picMk id="5" creationId="{B01D4A6C-A255-4BB1-9362-9A97DDC953F3}"/>
          </ac:picMkLst>
        </pc:picChg>
        <pc:picChg chg="mod">
          <ac:chgData name="katarzyna kowalkowska" userId="e8328fbcda221325" providerId="Windows Live" clId="Web-{B4E7FB58-2908-44EF-8B14-2E7DC1B86673}" dt="2020-04-02T10:28:24.654" v="5" actId="1076"/>
          <ac:picMkLst>
            <pc:docMk/>
            <pc:sldMk cId="2150641" sldId="259"/>
            <ac:picMk id="7" creationId="{B37458AA-3DCC-412A-B5ED-D1F3241F1DA2}"/>
          </ac:picMkLst>
        </pc:picChg>
      </pc:sldChg>
    </pc:docChg>
  </pc:docChgLst>
  <pc:docChgLst>
    <pc:chgData name="katarzyna kowalkowska" userId="e8328fbcda221325" providerId="Windows Live" clId="Web-{F0924ABE-3B14-4D26-94AA-141E87973FA9}"/>
    <pc:docChg chg="addSld modSld">
      <pc:chgData name="katarzyna kowalkowska" userId="e8328fbcda221325" providerId="Windows Live" clId="Web-{F0924ABE-3B14-4D26-94AA-141E87973FA9}" dt="2020-04-02T17:50:03.474" v="637" actId="20577"/>
      <pc:docMkLst>
        <pc:docMk/>
      </pc:docMkLst>
      <pc:sldChg chg="addSp delSp modSp new">
        <pc:chgData name="katarzyna kowalkowska" userId="e8328fbcda221325" providerId="Windows Live" clId="Web-{F0924ABE-3B14-4D26-94AA-141E87973FA9}" dt="2020-04-02T17:42:15.626" v="427" actId="20577"/>
        <pc:sldMkLst>
          <pc:docMk/>
          <pc:sldMk cId="2952772550" sldId="261"/>
        </pc:sldMkLst>
        <pc:spChg chg="mod">
          <ac:chgData name="katarzyna kowalkowska" userId="e8328fbcda221325" providerId="Windows Live" clId="Web-{F0924ABE-3B14-4D26-94AA-141E87973FA9}" dt="2020-04-02T17:42:15.626" v="427" actId="20577"/>
          <ac:spMkLst>
            <pc:docMk/>
            <pc:sldMk cId="2952772550" sldId="261"/>
            <ac:spMk id="2" creationId="{C87F02C8-8070-4DE9-A1FA-CD696EA572C5}"/>
          </ac:spMkLst>
        </pc:spChg>
        <pc:spChg chg="del">
          <ac:chgData name="katarzyna kowalkowska" userId="e8328fbcda221325" providerId="Windows Live" clId="Web-{F0924ABE-3B14-4D26-94AA-141E87973FA9}" dt="2020-04-02T17:34:56.685" v="148"/>
          <ac:spMkLst>
            <pc:docMk/>
            <pc:sldMk cId="2952772550" sldId="261"/>
            <ac:spMk id="3" creationId="{BC5C6F08-3748-4F8C-9F53-57D22C3A6306}"/>
          </ac:spMkLst>
        </pc:spChg>
        <pc:spChg chg="mod">
          <ac:chgData name="katarzyna kowalkowska" userId="e8328fbcda221325" providerId="Windows Live" clId="Web-{F0924ABE-3B14-4D26-94AA-141E87973FA9}" dt="2020-04-02T17:38:16.350" v="200" actId="20577"/>
          <ac:spMkLst>
            <pc:docMk/>
            <pc:sldMk cId="2952772550" sldId="261"/>
            <ac:spMk id="4" creationId="{DA224430-FFF8-4CB4-A315-27AC127C316E}"/>
          </ac:spMkLst>
        </pc:spChg>
        <pc:spChg chg="add del mod">
          <ac:chgData name="katarzyna kowalkowska" userId="e8328fbcda221325" providerId="Windows Live" clId="Web-{F0924ABE-3B14-4D26-94AA-141E87973FA9}" dt="2020-04-02T17:35:48.375" v="150"/>
          <ac:spMkLst>
            <pc:docMk/>
            <pc:sldMk cId="2952772550" sldId="261"/>
            <ac:spMk id="8" creationId="{8A03D3BA-FA6E-47A3-B7DB-9E485F5C1922}"/>
          </ac:spMkLst>
        </pc:spChg>
        <pc:spChg chg="add mod">
          <ac:chgData name="katarzyna kowalkowska" userId="e8328fbcda221325" providerId="Windows Live" clId="Web-{F0924ABE-3B14-4D26-94AA-141E87973FA9}" dt="2020-04-02T17:36:02.001" v="155" actId="20577"/>
          <ac:spMkLst>
            <pc:docMk/>
            <pc:sldMk cId="2952772550" sldId="261"/>
            <ac:spMk id="11" creationId="{73AE45AA-5853-40E4-8000-780BBC976635}"/>
          </ac:spMkLst>
        </pc:spChg>
        <pc:graphicFrameChg chg="add mod ord modGraphic">
          <ac:chgData name="katarzyna kowalkowska" userId="e8328fbcda221325" providerId="Windows Live" clId="Web-{F0924ABE-3B14-4D26-94AA-141E87973FA9}" dt="2020-04-02T17:35:48.375" v="150"/>
          <ac:graphicFrameMkLst>
            <pc:docMk/>
            <pc:sldMk cId="2952772550" sldId="261"/>
            <ac:graphicFrameMk id="10" creationId="{DD1F6C27-01F8-4A3D-8FE0-818DF86E2692}"/>
          </ac:graphicFrameMkLst>
        </pc:graphicFrameChg>
        <pc:picChg chg="add del mod ord">
          <ac:chgData name="katarzyna kowalkowska" userId="e8328fbcda221325" providerId="Windows Live" clId="Web-{F0924ABE-3B14-4D26-94AA-141E87973FA9}" dt="2020-04-02T17:35:02.123" v="149"/>
          <ac:picMkLst>
            <pc:docMk/>
            <pc:sldMk cId="2952772550" sldId="261"/>
            <ac:picMk id="5" creationId="{2B74854B-D56D-45BC-99DB-4F121C7A0A99}"/>
          </ac:picMkLst>
        </pc:picChg>
      </pc:sldChg>
      <pc:sldChg chg="addSp delSp modSp new mod setBg setClrOvrMap">
        <pc:chgData name="katarzyna kowalkowska" userId="e8328fbcda221325" providerId="Windows Live" clId="Web-{F0924ABE-3B14-4D26-94AA-141E87973FA9}" dt="2020-04-02T17:50:02.958" v="635" actId="20577"/>
        <pc:sldMkLst>
          <pc:docMk/>
          <pc:sldMk cId="2424512686" sldId="262"/>
        </pc:sldMkLst>
        <pc:spChg chg="mod">
          <ac:chgData name="katarzyna kowalkowska" userId="e8328fbcda221325" providerId="Windows Live" clId="Web-{F0924ABE-3B14-4D26-94AA-141E87973FA9}" dt="2020-04-02T17:50:02.958" v="635" actId="20577"/>
          <ac:spMkLst>
            <pc:docMk/>
            <pc:sldMk cId="2424512686" sldId="262"/>
            <ac:spMk id="2" creationId="{A7B502F6-3398-4921-A100-25D605668392}"/>
          </ac:spMkLst>
        </pc:spChg>
        <pc:spChg chg="del">
          <ac:chgData name="katarzyna kowalkowska" userId="e8328fbcda221325" providerId="Windows Live" clId="Web-{F0924ABE-3B14-4D26-94AA-141E87973FA9}" dt="2020-04-02T17:46:38.887" v="529"/>
          <ac:spMkLst>
            <pc:docMk/>
            <pc:sldMk cId="2424512686" sldId="262"/>
            <ac:spMk id="3" creationId="{84D54F69-84E8-4F74-9C5A-8D7A29E625BD}"/>
          </ac:spMkLst>
        </pc:spChg>
        <pc:spChg chg="mo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4" creationId="{FFD7F2FA-562E-4183-8DFD-26FB1B6EEFCC}"/>
          </ac:spMkLst>
        </pc:spChg>
        <pc:spChg chg="add del mod">
          <ac:chgData name="katarzyna kowalkowska" userId="e8328fbcda221325" providerId="Windows Live" clId="Web-{F0924ABE-3B14-4D26-94AA-141E87973FA9}" dt="2020-04-02T17:47:22.001" v="533"/>
          <ac:spMkLst>
            <pc:docMk/>
            <pc:sldMk cId="2424512686" sldId="262"/>
            <ac:spMk id="8" creationId="{C2D56C8A-066E-4452-A723-00989E33DC84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14" creationId="{8D06CE56-3881-4ADA-8CEF-D18B02C242A3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16" creationId="{79F3C543-62EC-4433-9C93-A2CD8764E9B4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18" creationId="{0671A8AE-40A1-4631-A6B8-581AFF065482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20" creationId="{A44CD100-6267-4E62-AA64-2182A3A6A1C0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22" creationId="{AF2F604E-43BE-4DC3-B983-E071523364F8}"/>
          </ac:spMkLst>
        </pc:spChg>
        <pc:spChg chg="add">
          <ac:chgData name="katarzyna kowalkowska" userId="e8328fbcda221325" providerId="Windows Live" clId="Web-{F0924ABE-3B14-4D26-94AA-141E87973FA9}" dt="2020-04-02T17:48:31.298" v="555"/>
          <ac:spMkLst>
            <pc:docMk/>
            <pc:sldMk cId="2424512686" sldId="262"/>
            <ac:spMk id="24" creationId="{08C9B587-E65E-4B52-B37C-ABEBB6E87928}"/>
          </ac:spMkLst>
        </pc:spChg>
        <pc:picChg chg="add del mod ord">
          <ac:chgData name="katarzyna kowalkowska" userId="e8328fbcda221325" providerId="Windows Live" clId="Web-{F0924ABE-3B14-4D26-94AA-141E87973FA9}" dt="2020-04-02T17:46:44.434" v="532"/>
          <ac:picMkLst>
            <pc:docMk/>
            <pc:sldMk cId="2424512686" sldId="262"/>
            <ac:picMk id="5" creationId="{1A0B33F5-04DE-469B-A2CC-0B24AEDB8B4A}"/>
          </ac:picMkLst>
        </pc:picChg>
        <pc:picChg chg="add mod ord">
          <ac:chgData name="katarzyna kowalkowska" userId="e8328fbcda221325" providerId="Windows Live" clId="Web-{F0924ABE-3B14-4D26-94AA-141E87973FA9}" dt="2020-04-02T17:48:31.298" v="555"/>
          <ac:picMkLst>
            <pc:docMk/>
            <pc:sldMk cId="2424512686" sldId="262"/>
            <ac:picMk id="9" creationId="{7D3CFC9A-9F8F-473F-B8F3-5EB6B73D7BF8}"/>
          </ac:picMkLst>
        </pc:picChg>
      </pc:sldChg>
    </pc:docChg>
  </pc:docChgLst>
  <pc:docChgLst>
    <pc:chgData name="katarzyna kowalkowska" userId="e8328fbcda221325" providerId="Windows Live" clId="Web-{0ABE9711-184D-4629-907D-115F1DF8DDCC}"/>
    <pc:docChg chg="addSld modSld">
      <pc:chgData name="katarzyna kowalkowska" userId="e8328fbcda221325" providerId="Windows Live" clId="Web-{0ABE9711-184D-4629-907D-115F1DF8DDCC}" dt="2020-04-02T11:01:41.221" v="625" actId="1076"/>
      <pc:docMkLst>
        <pc:docMk/>
      </pc:docMkLst>
      <pc:sldChg chg="modSp">
        <pc:chgData name="katarzyna kowalkowska" userId="e8328fbcda221325" providerId="Windows Live" clId="Web-{0ABE9711-184D-4629-907D-115F1DF8DDCC}" dt="2020-04-02T10:42:42.644" v="1" actId="1076"/>
        <pc:sldMkLst>
          <pc:docMk/>
          <pc:sldMk cId="2150641" sldId="259"/>
        </pc:sldMkLst>
        <pc:picChg chg="mod">
          <ac:chgData name="katarzyna kowalkowska" userId="e8328fbcda221325" providerId="Windows Live" clId="Web-{0ABE9711-184D-4629-907D-115F1DF8DDCC}" dt="2020-04-02T10:42:40.503" v="0" actId="1076"/>
          <ac:picMkLst>
            <pc:docMk/>
            <pc:sldMk cId="2150641" sldId="259"/>
            <ac:picMk id="5" creationId="{B01D4A6C-A255-4BB1-9362-9A97DDC953F3}"/>
          </ac:picMkLst>
        </pc:picChg>
        <pc:picChg chg="mod">
          <ac:chgData name="katarzyna kowalkowska" userId="e8328fbcda221325" providerId="Windows Live" clId="Web-{0ABE9711-184D-4629-907D-115F1DF8DDCC}" dt="2020-04-02T10:42:42.644" v="1" actId="1076"/>
          <ac:picMkLst>
            <pc:docMk/>
            <pc:sldMk cId="2150641" sldId="259"/>
            <ac:picMk id="7" creationId="{B37458AA-3DCC-412A-B5ED-D1F3241F1DA2}"/>
          </ac:picMkLst>
        </pc:picChg>
      </pc:sldChg>
      <pc:sldChg chg="addSp delSp modSp new mod setBg">
        <pc:chgData name="katarzyna kowalkowska" userId="e8328fbcda221325" providerId="Windows Live" clId="Web-{0ABE9711-184D-4629-907D-115F1DF8DDCC}" dt="2020-04-02T11:01:41.221" v="625" actId="1076"/>
        <pc:sldMkLst>
          <pc:docMk/>
          <pc:sldMk cId="2557314373" sldId="260"/>
        </pc:sldMkLst>
        <pc:spChg chg="mod ord">
          <ac:chgData name="katarzyna kowalkowska" userId="e8328fbcda221325" providerId="Windows Live" clId="Web-{0ABE9711-184D-4629-907D-115F1DF8DDCC}" dt="2020-04-02T10:57:47.156" v="604" actId="20577"/>
          <ac:spMkLst>
            <pc:docMk/>
            <pc:sldMk cId="2557314373" sldId="260"/>
            <ac:spMk id="2" creationId="{0B04C00E-6C31-4DAF-81E9-511D5FA2BA06}"/>
          </ac:spMkLst>
        </pc:spChg>
        <pc:spChg chg="del">
          <ac:chgData name="katarzyna kowalkowska" userId="e8328fbcda221325" providerId="Windows Live" clId="Web-{0ABE9711-184D-4629-907D-115F1DF8DDCC}" dt="2020-04-02T10:52:00.754" v="334"/>
          <ac:spMkLst>
            <pc:docMk/>
            <pc:sldMk cId="2557314373" sldId="260"/>
            <ac:spMk id="3" creationId="{F90DD4A3-0EBD-4471-9672-80BF2D7D1B31}"/>
          </ac:spMkLst>
        </pc:spChg>
        <pc:spChg chg="del">
          <ac:chgData name="katarzyna kowalkowska" userId="e8328fbcda221325" providerId="Windows Live" clId="Web-{0ABE9711-184D-4629-907D-115F1DF8DDCC}" dt="2020-04-02T10:52:15.830" v="335"/>
          <ac:spMkLst>
            <pc:docMk/>
            <pc:sldMk cId="2557314373" sldId="260"/>
            <ac:spMk id="4" creationId="{F8687B85-DA3B-4F70-AAC9-E0D58B1CFFA0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12" creationId="{8D06CE56-3881-4ADA-8CEF-D18B02C242A3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14" creationId="{79F3C543-62EC-4433-9C93-A2CD8764E9B4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16" creationId="{6234BCC6-39B9-47D9-8BF8-C665401AE23C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18" creationId="{72A9CE9D-DAC3-40AF-B504-78A64A909F9D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20" creationId="{506D7452-6CDE-4381-86CE-07B2459383D5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22" creationId="{762DA937-8B55-4317-BD32-98D7AF30E39E}"/>
          </ac:spMkLst>
        </pc:spChg>
        <pc:spChg chg="add del">
          <ac:chgData name="katarzyna kowalkowska" userId="e8328fbcda221325" providerId="Windows Live" clId="Web-{0ABE9711-184D-4629-907D-115F1DF8DDCC}" dt="2020-04-02T10:53:23.122" v="364"/>
          <ac:spMkLst>
            <pc:docMk/>
            <pc:sldMk cId="2557314373" sldId="260"/>
            <ac:spMk id="24" creationId="{C52EE5A8-045B-4D39-8ED1-513334085EEC}"/>
          </ac:spMkLst>
        </pc:spChg>
        <pc:spChg chg="add del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26" creationId="{79F3C543-62EC-4433-9C93-A2CD8764E9B4}"/>
          </ac:spMkLst>
        </pc:spChg>
        <pc:spChg chg="add del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27" creationId="{634E5E7C-1976-4C3E-A934-9425D4F2BF63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28" creationId="{B0C3FCD3-247A-4F07-AF2E-873DE04ED830}"/>
          </ac:spMkLst>
        </pc:spChg>
        <pc:spChg chg="add del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29" creationId="{8D06CE56-3881-4ADA-8CEF-D18B02C242A3}"/>
          </ac:spMkLst>
        </pc:spChg>
        <pc:spChg chg="add del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30" creationId="{78D323F3-5366-46A1-A430-A21785CACEA0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31" creationId="{2D6FBB9D-1CAA-4D05-AB33-BABDFE17B843}"/>
          </ac:spMkLst>
        </pc:spChg>
        <pc:spChg chg="add del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32" creationId="{F94368A0-A606-4A85-99C2-5DEC95FCC9C0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33" creationId="{04727B71-B4B6-4823-80A1-68C40B475118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34" creationId="{8D06CE56-3881-4ADA-8CEF-D18B02C242A3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35" creationId="{79A6DB05-9FB5-4B07-8675-74C23D4FD89D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36" creationId="{79F3C543-62EC-4433-9C93-A2CD8764E9B4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37" creationId="{E36BB3C5-822B-45E1-A81E-5CC3176C61A1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38" creationId="{FB33DC6A-1F1C-4A06-834E-CFF88F1C0BB9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39" creationId="{FB39ECA9-4CDE-4883-98E8-287E905E9F07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40" creationId="{0FE1D5CF-87B8-4A8A-AD3C-01D06A60769B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41" creationId="{A67483D0-BAEB-4927-88AD-76F5DA8468DE}"/>
          </ac:spMkLst>
        </pc:spChg>
        <pc:spChg chg="add del">
          <ac:chgData name="katarzyna kowalkowska" userId="e8328fbcda221325" providerId="Windows Live" clId="Web-{0ABE9711-184D-4629-907D-115F1DF8DDCC}" dt="2020-04-02T10:53:23.107" v="363"/>
          <ac:spMkLst>
            <pc:docMk/>
            <pc:sldMk cId="2557314373" sldId="260"/>
            <ac:spMk id="43" creationId="{0DBB7B12-4298-4CFB-B539-44A91C930328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45" creationId="{60926200-45C2-41E9-839F-31CD5FE4CD59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47" creationId="{AF2F604E-43BE-4DC3-B983-E071523364F8}"/>
          </ac:spMkLst>
        </pc:spChg>
        <pc:spChg chg="add">
          <ac:chgData name="katarzyna kowalkowska" userId="e8328fbcda221325" providerId="Windows Live" clId="Web-{0ABE9711-184D-4629-907D-115F1DF8DDCC}" dt="2020-04-02T10:54:03.138" v="382"/>
          <ac:spMkLst>
            <pc:docMk/>
            <pc:sldMk cId="2557314373" sldId="260"/>
            <ac:spMk id="49" creationId="{08C9B587-E65E-4B52-B37C-ABEBB6E87928}"/>
          </ac:spMkLst>
        </pc:spChg>
        <pc:picChg chg="add mod ord">
          <ac:chgData name="katarzyna kowalkowska" userId="e8328fbcda221325" providerId="Windows Live" clId="Web-{0ABE9711-184D-4629-907D-115F1DF8DDCC}" dt="2020-04-02T10:59:50.829" v="616" actId="1076"/>
          <ac:picMkLst>
            <pc:docMk/>
            <pc:sldMk cId="2557314373" sldId="260"/>
            <ac:picMk id="5" creationId="{7642CAA7-7D1F-4987-A741-D4C32FDC7840}"/>
          </ac:picMkLst>
        </pc:picChg>
        <pc:picChg chg="add mod ord">
          <ac:chgData name="katarzyna kowalkowska" userId="e8328fbcda221325" providerId="Windows Live" clId="Web-{0ABE9711-184D-4629-907D-115F1DF8DDCC}" dt="2020-04-02T10:58:55.250" v="612" actId="1076"/>
          <ac:picMkLst>
            <pc:docMk/>
            <pc:sldMk cId="2557314373" sldId="260"/>
            <ac:picMk id="7" creationId="{CFC8D288-9DA2-4DF9-83EC-4CDEF1FB2087}"/>
          </ac:picMkLst>
        </pc:picChg>
        <pc:picChg chg="add mod">
          <ac:chgData name="katarzyna kowalkowska" userId="e8328fbcda221325" providerId="Windows Live" clId="Web-{0ABE9711-184D-4629-907D-115F1DF8DDCC}" dt="2020-04-02T10:57:55.500" v="609" actId="1076"/>
          <ac:picMkLst>
            <pc:docMk/>
            <pc:sldMk cId="2557314373" sldId="260"/>
            <ac:picMk id="9" creationId="{D02AD294-6F1C-47DB-8CC3-D7B2D11D9741}"/>
          </ac:picMkLst>
        </pc:picChg>
        <pc:picChg chg="add del mod">
          <ac:chgData name="katarzyna kowalkowska" userId="e8328fbcda221325" providerId="Windows Live" clId="Web-{0ABE9711-184D-4629-907D-115F1DF8DDCC}" dt="2020-04-02T11:00:25.939" v="617"/>
          <ac:picMkLst>
            <pc:docMk/>
            <pc:sldMk cId="2557314373" sldId="260"/>
            <ac:picMk id="11" creationId="{95941F5D-AF6E-4908-A0A2-04C0AA9935B4}"/>
          </ac:picMkLst>
        </pc:picChg>
        <pc:picChg chg="add mod">
          <ac:chgData name="katarzyna kowalkowska" userId="e8328fbcda221325" providerId="Windows Live" clId="Web-{0ABE9711-184D-4629-907D-115F1DF8DDCC}" dt="2020-04-02T10:59:44.907" v="615" actId="1076"/>
          <ac:picMkLst>
            <pc:docMk/>
            <pc:sldMk cId="2557314373" sldId="260"/>
            <ac:picMk id="15" creationId="{6844940C-94C9-48E6-A844-B1BB9EC17048}"/>
          </ac:picMkLst>
        </pc:picChg>
        <pc:picChg chg="add mod">
          <ac:chgData name="katarzyna kowalkowska" userId="e8328fbcda221325" providerId="Windows Live" clId="Web-{0ABE9711-184D-4629-907D-115F1DF8DDCC}" dt="2020-04-02T11:01:41.221" v="625" actId="1076"/>
          <ac:picMkLst>
            <pc:docMk/>
            <pc:sldMk cId="2557314373" sldId="260"/>
            <ac:picMk id="19" creationId="{73E9B444-37A7-4FC2-9D44-6EAA433674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62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4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9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Tag_(rzeka)" TargetMode="External"/><Relationship Id="rId13" Type="http://schemas.openxmlformats.org/officeDocument/2006/relationships/hyperlink" Target="https://pl.wikipedia.org/wiki/J%C3%BAcar" TargetMode="External"/><Relationship Id="rId3" Type="http://schemas.openxmlformats.org/officeDocument/2006/relationships/hyperlink" Target="https://pl.wikipedia.org/wiki/G%C3%B3ry_Betyckie" TargetMode="External"/><Relationship Id="rId7" Type="http://schemas.openxmlformats.org/officeDocument/2006/relationships/hyperlink" Target="https://pl.wikipedia.org/wiki/G%C3%B3ry_Iberyjskie" TargetMode="External"/><Relationship Id="rId12" Type="http://schemas.openxmlformats.org/officeDocument/2006/relationships/hyperlink" Target="https://pl.wikipedia.org/wiki/Gwadalkiwir" TargetMode="External"/><Relationship Id="rId2" Type="http://schemas.openxmlformats.org/officeDocument/2006/relationships/hyperlink" Target="https://pl.wikipedia.org/wiki/Anglir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l.wikipedia.org/wiki/G%C3%B3ry_Toleda%C5%84skie" TargetMode="External"/><Relationship Id="rId11" Type="http://schemas.openxmlformats.org/officeDocument/2006/relationships/hyperlink" Target="https://pl.wikipedia.org/wiki/Gwadiana" TargetMode="External"/><Relationship Id="rId5" Type="http://schemas.openxmlformats.org/officeDocument/2006/relationships/hyperlink" Target="https://pl.wikipedia.org/wiki/G%C3%B3ry_Baskijskie" TargetMode="External"/><Relationship Id="rId15" Type="http://schemas.openxmlformats.org/officeDocument/2006/relationships/hyperlink" Target="https://pl.wikipedia.org/wiki/Segura" TargetMode="External"/><Relationship Id="rId10" Type="http://schemas.openxmlformats.org/officeDocument/2006/relationships/hyperlink" Target="https://pl.wikipedia.org/wiki/Duero" TargetMode="External"/><Relationship Id="rId4" Type="http://schemas.openxmlformats.org/officeDocument/2006/relationships/hyperlink" Target="https://pl.wikipedia.org/wiki/Corni%C3%B3n" TargetMode="External"/><Relationship Id="rId9" Type="http://schemas.openxmlformats.org/officeDocument/2006/relationships/hyperlink" Target="https://pl.wikipedia.org/wiki/Ebro" TargetMode="External"/><Relationship Id="rId14" Type="http://schemas.openxmlformats.org/officeDocument/2006/relationships/hyperlink" Target="https://pl.wikipedia.org/wiki/Geni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BF2BD4-2CDA-41D7-BF1F-046345004E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2" t="9091" r="21098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l-PL" sz="4800">
                <a:latin typeface="Comic Sans MS"/>
              </a:rPr>
              <a:t>HISZPANIA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pl-PL" sz="2000"/>
              <a:t>'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8A81AE0-4946-4D18-898D-2504ABC6D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2C569AC-D73F-4CA2-B1E2-840B29D0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571" y="4612873"/>
            <a:ext cx="7985759" cy="86882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1800" dirty="0"/>
              <a:t>HISZPANIA LEŻY W EUROPIE OBOK PORTUGALII I FRANCJI. FLAGA HISZPANII MA DWA CZERWONE PASY I JEDEN ŻÓŁTY NA KTÓRYM WIDNIEJE :KASTYLIA,LEÓN,ARAGONIA,NAWARRA.HISZPANIE MÓWIĄ-CO RACZEJ OCZYWISTE-PO HISZPAŃSKU .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9BD7739-B429-49D3-8CFE-5D44C2AE6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15738" y="5680637"/>
            <a:ext cx="6960524" cy="5985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chemeClr val="bg1"/>
                </a:solidFill>
              </a:rPr>
              <a:t>,</a:t>
            </a:r>
          </a:p>
        </p:txBody>
      </p:sp>
      <p:pic>
        <p:nvPicPr>
          <p:cNvPr id="5" name="Obraz 5" descr="Obraz zawierający tekst, mapa&#10;&#10;Opis wygenerowany przy bardzo wysokim poziomie pewności">
            <a:extLst>
              <a:ext uri="{FF2B5EF4-FFF2-40B4-BE49-F238E27FC236}">
                <a16:creationId xmlns:a16="http://schemas.microsoft.com/office/drawing/2014/main" id="{B1F77F99-F9C2-46BE-9FDA-D74A1C080A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5" r="13316" b="2"/>
          <a:stretch/>
        </p:blipFill>
        <p:spPr>
          <a:xfrm>
            <a:off x="320752" y="299258"/>
            <a:ext cx="3703320" cy="4094573"/>
          </a:xfrm>
          <a:prstGeom prst="rect">
            <a:avLst/>
          </a:prstGeom>
        </p:spPr>
      </p:pic>
      <p:pic>
        <p:nvPicPr>
          <p:cNvPr id="7" name="Obraz 7" descr="Obraz zawierający flaga, obiekt, czerwony, pomarańczowy&#10;&#10;Opis wygenerowany przy bardzo wysokim poziomie pewności">
            <a:extLst>
              <a:ext uri="{FF2B5EF4-FFF2-40B4-BE49-F238E27FC236}">
                <a16:creationId xmlns:a16="http://schemas.microsoft.com/office/drawing/2014/main" id="{CF1A9E1A-1BE5-4D84-AB9D-5869E78BD2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4434" r="15624" b="2"/>
          <a:stretch/>
        </p:blipFill>
        <p:spPr>
          <a:xfrm>
            <a:off x="4244340" y="299258"/>
            <a:ext cx="3703320" cy="4094573"/>
          </a:xfrm>
          <a:prstGeom prst="rect">
            <a:avLst/>
          </a:prstGeom>
        </p:spPr>
      </p:pic>
      <p:pic>
        <p:nvPicPr>
          <p:cNvPr id="9" name="Obraz 9" descr="Obraz zawierający znak&#10;&#10;Opis wygenerowany przy bardzo wysokim poziomie pewności">
            <a:extLst>
              <a:ext uri="{FF2B5EF4-FFF2-40B4-BE49-F238E27FC236}">
                <a16:creationId xmlns:a16="http://schemas.microsoft.com/office/drawing/2014/main" id="{0C1E6EBF-CF2B-477A-A5E2-1E3F42C61A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357" r="-1" b="1474"/>
          <a:stretch/>
        </p:blipFill>
        <p:spPr>
          <a:xfrm>
            <a:off x="8167928" y="299258"/>
            <a:ext cx="3703320" cy="409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7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634E5E7C-1976-4C3E-A934-9425D4F2B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7">
            <a:extLst>
              <a:ext uri="{FF2B5EF4-FFF2-40B4-BE49-F238E27FC236}">
                <a16:creationId xmlns:a16="http://schemas.microsoft.com/office/drawing/2014/main" id="{78D323F3-5366-46A1-A430-A21785CAC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DE5285-FA49-47B2-ACD9-10468A51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339" y="4758763"/>
            <a:ext cx="7419041" cy="3572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2400" dirty="0"/>
            </a:br>
            <a:r>
              <a:rPr lang="en-US" sz="2400" dirty="0"/>
              <a:t>STOLICĄ HISZPANII JEST MADRYT.</a:t>
            </a:r>
            <a:r>
              <a:rPr lang="en-US" sz="1000" dirty="0"/>
              <a:t>.</a:t>
            </a:r>
            <a:r>
              <a:rPr lang="en-US" sz="2400" dirty="0"/>
              <a:t>JEST ON BARDZO ŁADNY I WŁAŚNIE Z TEGO MIASTA WYWODZI SIĘ LEGENDARNY KLUB- REAL MADRYT W KTÓRYM GRAŁY TAKIE  GWIAZDY JAK ZIDANE LUB RONALDO NAZARIO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3,</a:t>
            </a: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br>
              <a:rPr lang="en-US" sz="1000" dirty="0"/>
            </a:br>
            <a:r>
              <a:rPr lang="en-US" sz="1000" dirty="0"/>
              <a:t>S</a:t>
            </a:r>
            <a:br>
              <a:rPr lang="en-US" sz="1000" dirty="0"/>
            </a:br>
            <a:endParaRPr lang="en-US" sz="1000"/>
          </a:p>
        </p:txBody>
      </p:sp>
      <p:sp>
        <p:nvSpPr>
          <p:cNvPr id="15" name="Rectangle: Rounded Corners 19">
            <a:extLst>
              <a:ext uri="{FF2B5EF4-FFF2-40B4-BE49-F238E27FC236}">
                <a16:creationId xmlns:a16="http://schemas.microsoft.com/office/drawing/2014/main" id="{F94368A0-A606-4A85-99C2-5DEC95FCC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7" name="Obraz 7" descr="Obraz zawierający trawa, osoba, piłka nożna, pole&#10;&#10;Opis wygenerowany przy bardzo wysokim poziomie pewności">
            <a:extLst>
              <a:ext uri="{FF2B5EF4-FFF2-40B4-BE49-F238E27FC236}">
                <a16:creationId xmlns:a16="http://schemas.microsoft.com/office/drawing/2014/main" id="{333BAE5B-BE1A-46F4-A7E0-881121D9C1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970"/>
          <a:stretch/>
        </p:blipFill>
        <p:spPr>
          <a:xfrm>
            <a:off x="56778" y="-3643"/>
            <a:ext cx="5989300" cy="4426159"/>
          </a:xfrm>
          <a:prstGeom prst="rect">
            <a:avLst/>
          </a:prstGeom>
        </p:spPr>
      </p:pic>
      <p:pic>
        <p:nvPicPr>
          <p:cNvPr id="5" name="Obraz 5" descr="Obraz zawierający zewnętrzne, budynek, ulica, droga&#10;&#10;Opis wygenerowany przy bardzo wysokim poziomie pewności">
            <a:extLst>
              <a:ext uri="{FF2B5EF4-FFF2-40B4-BE49-F238E27FC236}">
                <a16:creationId xmlns:a16="http://schemas.microsoft.com/office/drawing/2014/main" id="{5A6D415D-B7C1-4EA8-9706-2D50A0E856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7358" r="16373"/>
          <a:stretch/>
        </p:blipFill>
        <p:spPr>
          <a:xfrm>
            <a:off x="6202680" y="10"/>
            <a:ext cx="5989320" cy="442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5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86D9CB-1720-4940-88DF-BEBEA6BA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920699"/>
          </a:xfrm>
        </p:spPr>
        <p:txBody>
          <a:bodyPr>
            <a:normAutofit fontScale="90000"/>
          </a:bodyPr>
          <a:lstStyle/>
          <a:p>
            <a:r>
              <a:rPr lang="pl-PL" sz="2000" dirty="0">
                <a:latin typeface="Comic Sans MS"/>
              </a:rPr>
              <a:t>W SWOJEJ HISTORII HISZPANIA BYŁA PODBIJANA PRZEZ WIELE PAŃSTW.W STAROŻYTNOŚCI JEJ TERENY ZAJMOWAŁY LUDY POCHODZENIA IBERYJSKEGO, A PÓŹNIEJ TAKŻE CELTYCKIEGO.NASTĘPNIE HISZPANIA ZAJMOWAŁA CZĘŚĆ IMPERIUM RZYMSKIEGO. PO OKRESIE PANOWANIA RZYMIAN ZOSTAŁA PODBITA PRZEZ PLEMIONA WANDALÓW I WIZYGOTÓW. W OKRESIE WOJEN NAPOLEOŃSKICH STANOWIŁA WAŻNĄ CZĘŚC KOALICJI ANTYFRANCUSKIEJ. W 1939 R. HISZPANIĄ RZĄDZIŁ FRANCISCO FRANCO. PO JEGO ŚMIERCI STAŁA SIĘ MONARCHIĄ PARLALMENTALNĄ.</a:t>
            </a:r>
            <a:endParaRPr lang="pl-PL" dirty="0"/>
          </a:p>
        </p:txBody>
      </p:sp>
      <p:pic>
        <p:nvPicPr>
          <p:cNvPr id="5" name="Obraz 5" descr="Obraz zawierający duży, koń, mężczyzna, stojące&#10;&#10;Opis wygenerowany przy bardzo wysokim poziomie pewności">
            <a:extLst>
              <a:ext uri="{FF2B5EF4-FFF2-40B4-BE49-F238E27FC236}">
                <a16:creationId xmlns:a16="http://schemas.microsoft.com/office/drawing/2014/main" id="{B01D4A6C-A255-4BB1-9362-9A97DDC953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51723" y="3780314"/>
            <a:ext cx="2926080" cy="2423160"/>
          </a:xfrm>
        </p:spPr>
      </p:pic>
      <p:pic>
        <p:nvPicPr>
          <p:cNvPr id="7" name="Obraz 7" descr="Obraz zawierający wewnątrz, mężczyzna, odzież, noszenie&#10;&#10;Opis wygenerowany przy bardzo wysokim poziomie pewności">
            <a:extLst>
              <a:ext uri="{FF2B5EF4-FFF2-40B4-BE49-F238E27FC236}">
                <a16:creationId xmlns:a16="http://schemas.microsoft.com/office/drawing/2014/main" id="{B37458AA-3DCC-412A-B5ED-D1F3241F1D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26414" y="2554288"/>
            <a:ext cx="2329132" cy="3694112"/>
          </a:xfrm>
        </p:spPr>
      </p:pic>
    </p:spTree>
    <p:extLst>
      <p:ext uri="{BB962C8B-B14F-4D97-AF65-F5344CB8AC3E}">
        <p14:creationId xmlns:p14="http://schemas.microsoft.com/office/powerpoint/2010/main" val="215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Rectangle 4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Freeform: Shape 4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B04C00E-6C31-4DAF-81E9-511D5FA2B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98" y="1106034"/>
            <a:ext cx="5019074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dirty="0"/>
              <a:t>W HISZPANII  JEST BARDZO   DUŻO    MIAST.   MIĘDZY  INNYMI : MADRYT, BARCELONA, SARAGOSSA, VALLADOLID, OVIEDO, A CORUNA, CORDOBA, SEWILLA, SALAMANCA I WIELE INNYCH. W HISZPANII ZAOBSERWOWAĆ MOŻNA TEŻ PRZEPIĘKNE BYDOWLE ORAZ ZABYTKI.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az 7" descr="Obraz zawierający budynek, zewnętrzne, duży, stare&#10;&#10;Opis wygenerowany przy bardzo wysokim poziomie pewności">
            <a:extLst>
              <a:ext uri="{FF2B5EF4-FFF2-40B4-BE49-F238E27FC236}">
                <a16:creationId xmlns:a16="http://schemas.microsoft.com/office/drawing/2014/main" id="{CFC8D288-9DA2-4DF9-83EC-4CDEF1FB20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88" r="-2" b="-2"/>
          <a:stretch/>
        </p:blipFill>
        <p:spPr>
          <a:xfrm>
            <a:off x="8473691" y="270779"/>
            <a:ext cx="3712003" cy="27432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5" descr="Obraz zawierający zewnętrzne, woda, góra, plaża&#10;&#10;Opis wygenerowany przy bardzo wysokim poziomie pewności">
            <a:extLst>
              <a:ext uri="{FF2B5EF4-FFF2-40B4-BE49-F238E27FC236}">
                <a16:creationId xmlns:a16="http://schemas.microsoft.com/office/drawing/2014/main" id="{7642CAA7-7D1F-4987-A741-D4C32FDC78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2056" r="12058" b="1"/>
          <a:stretch/>
        </p:blipFill>
        <p:spPr>
          <a:xfrm>
            <a:off x="8473696" y="4113981"/>
            <a:ext cx="3711993" cy="2743200"/>
          </a:xfrm>
          <a:prstGeom prst="rect">
            <a:avLst/>
          </a:prstGeom>
        </p:spPr>
      </p:pic>
      <p:pic>
        <p:nvPicPr>
          <p:cNvPr id="9" name="Obraz 9" descr="Obraz zawierający zewnętrzne, budynek, trawa, duży&#10;&#10;Opis wygenerowany przy bardzo wysokim poziomie pewności">
            <a:extLst>
              <a:ext uri="{FF2B5EF4-FFF2-40B4-BE49-F238E27FC236}">
                <a16:creationId xmlns:a16="http://schemas.microsoft.com/office/drawing/2014/main" id="{D02AD294-6F1C-47DB-8CC3-D7B2D11D9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0645" y="4846216"/>
            <a:ext cx="2678189" cy="2008966"/>
          </a:xfrm>
          <a:prstGeom prst="rect">
            <a:avLst/>
          </a:prstGeom>
        </p:spPr>
      </p:pic>
      <p:pic>
        <p:nvPicPr>
          <p:cNvPr id="15" name="Obraz 16" descr="Obraz zawierający zewnętrzne, budynek, chodzenie, osoby&#10;&#10;Opis wygenerowany przy bardzo wysokim poziomie pewności">
            <a:extLst>
              <a:ext uri="{FF2B5EF4-FFF2-40B4-BE49-F238E27FC236}">
                <a16:creationId xmlns:a16="http://schemas.microsoft.com/office/drawing/2014/main" id="{6844940C-94C9-48E6-A844-B1BB9EC170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0784" y="123013"/>
            <a:ext cx="2743200" cy="3668357"/>
          </a:xfrm>
          <a:prstGeom prst="rect">
            <a:avLst/>
          </a:prstGeom>
        </p:spPr>
      </p:pic>
      <p:pic>
        <p:nvPicPr>
          <p:cNvPr id="19" name="Obraz 20" descr="Obraz zawierający osoba, mężczyzna, trzymający, stojące&#10;&#10;Opis wygenerowany przy bardzo wysokim poziomie pewności">
            <a:extLst>
              <a:ext uri="{FF2B5EF4-FFF2-40B4-BE49-F238E27FC236}">
                <a16:creationId xmlns:a16="http://schemas.microsoft.com/office/drawing/2014/main" id="{73E9B444-37A7-4FC2-9D44-6EAA433674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590" y="4697866"/>
            <a:ext cx="3220984" cy="23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1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7F02C8-8070-4DE9-A1FA-CD696EA57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465326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Comic Sans MS"/>
              </a:rPr>
              <a:t>W Hiszpanii są  duże i obwite rzeki. Kilka ich nazw  na dole. Ale Hiszpania </a:t>
            </a:r>
            <a:r>
              <a:rPr lang="pl-PL" sz="2000" dirty="0" err="1">
                <a:latin typeface="Comic Sans MS"/>
              </a:rPr>
              <a:t>nieposiada</a:t>
            </a:r>
            <a:r>
              <a:rPr lang="pl-PL" sz="2000" dirty="0">
                <a:latin typeface="Comic Sans MS"/>
              </a:rPr>
              <a:t> tylko rzek. W tym państwie znajdują</a:t>
            </a:r>
            <a:br>
              <a:rPr lang="pl-PL" sz="2000" dirty="0">
                <a:latin typeface="Comic Sans MS"/>
              </a:rPr>
            </a:br>
            <a:r>
              <a:rPr lang="pl-PL" sz="2000" dirty="0">
                <a:latin typeface="Comic Sans MS"/>
              </a:rPr>
              <a:t> się także góry. Tak jak w poprzednim przykładzie- kilka z nich  na dole.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224430-FFF8-4CB4-A315-27AC127C31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pl-PL" dirty="0"/>
              <a:t>GÓRY W HISZPANII</a:t>
            </a:r>
          </a:p>
          <a:p>
            <a:r>
              <a:rPr lang="pl-PL" b="1" dirty="0"/>
              <a:t>A</a:t>
            </a:r>
          </a:p>
          <a:p>
            <a:r>
              <a:rPr lang="pl" b="1" dirty="0">
                <a:ea typeface="+mn-lt"/>
                <a:cs typeface="+mn-lt"/>
                <a:hlinkClick r:id="rId2"/>
              </a:rPr>
              <a:t>Angliru</a:t>
            </a:r>
            <a:endParaRPr lang="pl-PL" b="1" dirty="0"/>
          </a:p>
          <a:p>
            <a:r>
              <a:rPr lang="pl-PL" b="1" dirty="0"/>
              <a:t>B</a:t>
            </a:r>
          </a:p>
          <a:p>
            <a:r>
              <a:rPr lang="pl" b="1" dirty="0">
                <a:ea typeface="+mn-lt"/>
                <a:cs typeface="+mn-lt"/>
                <a:hlinkClick r:id="rId3"/>
              </a:rPr>
              <a:t>Góry Betyckie</a:t>
            </a:r>
            <a:endParaRPr lang="pl-PL" b="1" dirty="0"/>
          </a:p>
          <a:p>
            <a:r>
              <a:rPr lang="pl-PL" b="1" dirty="0"/>
              <a:t>C</a:t>
            </a:r>
          </a:p>
          <a:p>
            <a:r>
              <a:rPr lang="pl" b="1" dirty="0">
                <a:ea typeface="+mn-lt"/>
                <a:cs typeface="+mn-lt"/>
                <a:hlinkClick r:id="rId4"/>
              </a:rPr>
              <a:t>Cornión</a:t>
            </a:r>
            <a:endParaRPr lang="pl-PL" b="1" dirty="0"/>
          </a:p>
          <a:p>
            <a:r>
              <a:rPr lang="pl-PL" b="1" dirty="0"/>
              <a:t>G</a:t>
            </a:r>
          </a:p>
          <a:p>
            <a:r>
              <a:rPr lang="pl" b="1" dirty="0">
                <a:ea typeface="+mn-lt"/>
                <a:cs typeface="+mn-lt"/>
                <a:hlinkClick r:id="rId5"/>
              </a:rPr>
              <a:t>Góry Baskijskie</a:t>
            </a:r>
            <a:endParaRPr lang="pl-PL" b="1" dirty="0"/>
          </a:p>
          <a:p>
            <a:r>
              <a:rPr lang="pl" b="1" dirty="0">
                <a:ea typeface="+mn-lt"/>
                <a:cs typeface="+mn-lt"/>
                <a:hlinkClick r:id="rId6"/>
              </a:rPr>
              <a:t>Góry Toledańskie</a:t>
            </a:r>
            <a:endParaRPr lang="pl-PL" b="1" dirty="0"/>
          </a:p>
          <a:p>
            <a:r>
              <a:rPr lang="pl-PL" b="1" dirty="0"/>
              <a:t>I</a:t>
            </a:r>
          </a:p>
          <a:p>
            <a:r>
              <a:rPr lang="pl" b="1" dirty="0">
                <a:ea typeface="+mn-lt"/>
                <a:cs typeface="+mn-lt"/>
                <a:hlinkClick r:id="rId7"/>
              </a:rPr>
              <a:t>Góry Iberyjskie</a:t>
            </a:r>
            <a:endParaRPr lang="pl-PL" b="1" dirty="0"/>
          </a:p>
          <a:p>
            <a:endParaRPr lang="pl-PL" dirty="0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DD1F6C27-01F8-4A3D-8FE0-818DF86E269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116013" y="2478088"/>
          <a:ext cx="493712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35">
                  <a:extLst>
                    <a:ext uri="{9D8B030D-6E8A-4147-A177-3AD203B41FA5}">
                      <a16:colId xmlns:a16="http://schemas.microsoft.com/office/drawing/2014/main" val="1762901660"/>
                    </a:ext>
                  </a:extLst>
                </a:gridCol>
                <a:gridCol w="1234281">
                  <a:extLst>
                    <a:ext uri="{9D8B030D-6E8A-4147-A177-3AD203B41FA5}">
                      <a16:colId xmlns:a16="http://schemas.microsoft.com/office/drawing/2014/main" val="2013080826"/>
                    </a:ext>
                  </a:extLst>
                </a:gridCol>
                <a:gridCol w="1645708">
                  <a:extLst>
                    <a:ext uri="{9D8B030D-6E8A-4147-A177-3AD203B41FA5}">
                      <a16:colId xmlns:a16="http://schemas.microsoft.com/office/drawing/2014/main" val="3378862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l-PL"/>
                        <a:t>Nazwa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Długość (km)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System rzeczny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752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8" tooltip="Tag (rzeka)"/>
                        </a:rPr>
                        <a:t>Tag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1007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045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9" tooltip="Ebro"/>
                        </a:rPr>
                        <a:t>Ebro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925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Ebro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5073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0" tooltip="Duero"/>
                        </a:rPr>
                        <a:t>Duero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895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Duero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666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1" tooltip="Gwadiana"/>
                        </a:rPr>
                        <a:t>Gwadiana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818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Gwadiana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982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2" tooltip="Gwadalkiwir"/>
                        </a:rPr>
                        <a:t>Gwadalkiwir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657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Gwadalkiwir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622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3" tooltip="Júcar"/>
                        </a:rPr>
                        <a:t>Júcar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73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4" tooltip="Genil"/>
                        </a:rPr>
                        <a:t>Genil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337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Gwadalkiwir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3134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>
                          <a:hlinkClick r:id="rId15" tooltip="Segura"/>
                        </a:rPr>
                        <a:t>Segura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45"/>
                  </a:ext>
                </a:extLst>
              </a:tr>
            </a:tbl>
          </a:graphicData>
        </a:graphic>
      </p:graphicFrame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3AE45AA-5853-40E4-8000-780BBC976635}"/>
              </a:ext>
            </a:extLst>
          </p:cNvPr>
          <p:cNvSpPr txBox="1"/>
          <p:nvPr/>
        </p:nvSpPr>
        <p:spPr>
          <a:xfrm>
            <a:off x="6486525" y="33147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277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9">
            <a:extLst>
              <a:ext uri="{FF2B5EF4-FFF2-40B4-BE49-F238E27FC236}">
                <a16:creationId xmlns:a16="http://schemas.microsoft.com/office/drawing/2014/main" id="{7D3CFC9A-9F8F-473F-B8F3-5EB6B73D7BF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806" r="24618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B502F6-3398-4921-A100-25D605668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56" y="2082300"/>
            <a:ext cx="5317716" cy="12448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/>
              <a:t>DZIĘKUJE ZA OBEJRZENIE PREZENTACJI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D7F2FA-562E-4183-8DFD-26FB1B6EE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;;;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512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D588A5"/>
      </a:accent1>
      <a:accent2>
        <a:srgbClr val="CB6DB8"/>
      </a:accent2>
      <a:accent3>
        <a:srgbClr val="C488D5"/>
      </a:accent3>
      <a:accent4>
        <a:srgbClr val="906DCB"/>
      </a:accent4>
      <a:accent5>
        <a:srgbClr val="888BD5"/>
      </a:accent5>
      <a:accent6>
        <a:srgbClr val="6D99CB"/>
      </a:accent6>
      <a:hlink>
        <a:srgbClr val="578F7A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AccentBoxVTI</vt:lpstr>
      <vt:lpstr>HISZPANIA</vt:lpstr>
      <vt:lpstr>HISZPANIA LEŻY W EUROPIE OBOK PORTUGALII I FRANCJI. FLAGA HISZPANII MA DWA CZERWONE PASY I JEDEN ŻÓŁTY NA KTÓRYM WIDNIEJE :KASTYLIA,LEÓN,ARAGONIA,NAWARRA.HISZPANIE MÓWIĄ-CO RACZEJ OCZYWISTE-PO HISZPAŃSKU .</vt:lpstr>
      <vt:lpstr>                                            STOLICĄ HISZPANII JEST MADRYT..JEST ON BARDZO ŁADNY I WŁAŚNIE Z TEGO MIASTA WYWODZI SIĘ LEGENDARNY KLUB- REAL MADRYT W KTÓRYM GRAŁY TAKIE  GWIAZDY JAK ZIDANE LUB RONALDO NAZARIO                                3,           S </vt:lpstr>
      <vt:lpstr>W SWOJEJ HISTORII HISZPANIA BYŁA PODBIJANA PRZEZ WIELE PAŃSTW.W STAROŻYTNOŚCI JEJ TERENY ZAJMOWAŁY LUDY POCHODZENIA IBERYJSKEGO, A PÓŹNIEJ TAKŻE CELTYCKIEGO.NASTĘPNIE HISZPANIA ZAJMOWAŁA CZĘŚĆ IMPERIUM RZYMSKIEGO. PO OKRESIE PANOWANIA RZYMIAN ZOSTAŁA PODBITA PRZEZ PLEMIONA WANDALÓW I WIZYGOTÓW. W OKRESIE WOJEN NAPOLEOŃSKICH STANOWIŁA WAŻNĄ CZĘŚC KOALICJI ANTYFRANCUSKIEJ. W 1939 R. HISZPANIĄ RZĄDZIŁ FRANCISCO FRANCO. PO JEGO ŚMIERCI STAŁA SIĘ MONARCHIĄ PARLALMENTALNĄ.</vt:lpstr>
      <vt:lpstr>W HISZPANII  JEST BARDZO   DUŻO    MIAST.   MIĘDZY  INNYMI : MADRYT, BARCELONA, SARAGOSSA, VALLADOLID, OVIEDO, A CORUNA, CORDOBA, SEWILLA, SALAMANCA I WIELE INNYCH. W HISZPANII ZAOBSERWOWAĆ MOŻNA TEŻ PRZEPIĘKNE BYDOWLE ORAZ ZABYTKI.</vt:lpstr>
      <vt:lpstr>W Hiszpanii są  duże i obwite rzeki. Kilka ich nazw  na dole. Ale Hiszpania nieposiada tylko rzek. W tym państwie znajdują  się także góry. Tak jak w poprzednim przykładzie- kilka z nich  na dole.</vt:lpstr>
      <vt:lpstr>DZIĘKUJE ZA OBEJRZENIE PREZENTACJI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535</cp:revision>
  <dcterms:created xsi:type="dcterms:W3CDTF">2020-04-01T23:18:53Z</dcterms:created>
  <dcterms:modified xsi:type="dcterms:W3CDTF">2020-04-04T19:37:21Z</dcterms:modified>
</cp:coreProperties>
</file>