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59" r:id="rId6"/>
    <p:sldId id="257" r:id="rId7"/>
    <p:sldId id="258" r:id="rId8"/>
    <p:sldId id="266" r:id="rId9"/>
    <p:sldId id="278" r:id="rId10"/>
    <p:sldId id="261" r:id="rId11"/>
    <p:sldId id="263" r:id="rId12"/>
    <p:sldId id="276" r:id="rId13"/>
    <p:sldId id="277" r:id="rId14"/>
    <p:sldId id="264" r:id="rId15"/>
    <p:sldId id="265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28" autoAdjust="0"/>
  </p:normalViewPr>
  <p:slideViewPr>
    <p:cSldViewPr>
      <p:cViewPr varScale="1">
        <p:scale>
          <a:sx n="85" d="100"/>
          <a:sy n="85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2020-03-11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2020-03-11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2020-03-11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2020-03-11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2020-03-11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88024" y="1916832"/>
            <a:ext cx="4174232" cy="1470025"/>
          </a:xfrm>
        </p:spPr>
        <p:txBody>
          <a:bodyPr/>
          <a:lstStyle/>
          <a:p>
            <a:r>
              <a:rPr lang="pl-PL" b="1" dirty="0" err="1" smtClean="0">
                <a:solidFill>
                  <a:srgbClr val="C00000"/>
                </a:solidFill>
              </a:rPr>
              <a:t>Hugh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Lofting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5105400"/>
            <a:ext cx="8172400" cy="120392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twórca cyklu książek o rozumiejącym mowę zwierząt </a:t>
            </a:r>
            <a:endParaRPr lang="pl-PL" dirty="0" smtClean="0">
              <a:solidFill>
                <a:srgbClr val="C00000"/>
              </a:solidFill>
            </a:endParaRPr>
          </a:p>
          <a:p>
            <a:pPr algn="ctr"/>
            <a:r>
              <a:rPr lang="pl-PL" b="1" dirty="0" smtClean="0">
                <a:solidFill>
                  <a:srgbClr val="C00000"/>
                </a:solidFill>
              </a:rPr>
              <a:t>doktorze Dolittle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12291" name="Picture 3" descr="C:\Users\Pracownik\Desktop\A-1710734-1505191868-5143.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3225958" cy="43204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acownik\Desktop\18999065696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340768"/>
            <a:ext cx="3507922" cy="50734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" name="Picture 2" descr="C:\Users\Pracownik\Desktop\doktor_dolitle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64088" y="332656"/>
            <a:ext cx="3129742" cy="45262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acownik\Desktop\56ba5b1f76b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484784"/>
            <a:ext cx="3430175" cy="5168131"/>
          </a:xfrm>
          <a:prstGeom prst="rect">
            <a:avLst/>
          </a:prstGeom>
          <a:noFill/>
        </p:spPr>
      </p:pic>
      <p:pic>
        <p:nvPicPr>
          <p:cNvPr id="2050" name="Picture 2" descr="C:\Users\Pracownik\Desktop\Doktor-Dolittle-i-jego-zwierzeta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65871"/>
            <a:ext cx="4017640" cy="4941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acownik\Desktop\doktor-dolittle-i-jego-zwierzeta-b-iext530136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3729608" cy="37296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5" name="Picture 3" descr="C:\Users\Pracownik\Desktop\__b_97883789859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68810"/>
            <a:ext cx="3456384" cy="49841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Pracownik\Desktop\5a965ec54b4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3483507" cy="49685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099" name="Picture 3" descr="C:\Users\Pracownik\Desktop\T2856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6672"/>
            <a:ext cx="3267921" cy="46640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acownik\Desktop\T2928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942755" cy="56457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99992" y="620688"/>
            <a:ext cx="4392488" cy="5505475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Pod namową </a:t>
            </a:r>
            <a:r>
              <a:rPr lang="pl-PL" dirty="0" err="1" smtClean="0"/>
              <a:t>Tommy’ego</a:t>
            </a:r>
            <a:r>
              <a:rPr lang="pl-PL" dirty="0" smtClean="0"/>
              <a:t> </a:t>
            </a:r>
            <a:r>
              <a:rPr lang="pl-PL" dirty="0" err="1" smtClean="0"/>
              <a:t>Stubbinsa</a:t>
            </a:r>
            <a:r>
              <a:rPr lang="pl-PL" dirty="0" smtClean="0"/>
              <a:t> doktor Dolittle wyrusza na tajemniczą Wyspę Pajęczych Małp w poszukiwaniu zaginionego podróżnika Długiej Strzały.</a:t>
            </a:r>
            <a:br>
              <a:rPr lang="pl-PL" dirty="0" smtClean="0"/>
            </a:br>
            <a:r>
              <a:rPr lang="pl-PL" dirty="0" smtClean="0"/>
              <a:t>W podróży towarzyszą mu najbliżsi przyjaciele. Od pierwszych chwil na morzu wyprawa toczy się pod znakiem przygody. Doktor Dolittle przemierza statkiem oceany, dociera na pływającą wyspę, zaprzyjaźnia się z Indianami, ucina sobie pogawędkę z Wielkim Szklanym Ślimakiem Morskim, zwiedza dno oceanu i przeżywa wiele zdumiewających przygód.</a:t>
            </a: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acownik\Desktop\b49c391dfab7ac6f67df03cc2e8025f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961056" cy="56494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355976" y="692696"/>
            <a:ext cx="4608512" cy="543346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l-PL" dirty="0" err="1" smtClean="0"/>
              <a:t>Dwugłowiec</a:t>
            </a:r>
            <a:r>
              <a:rPr lang="pl-PL" dirty="0" smtClean="0"/>
              <a:t>, niezwykle rzadko spotykany gatunek zwierzęcia, po długim pobycie w Anglii zaczynał tęsknić za Afryką. </a:t>
            </a:r>
            <a:r>
              <a:rPr lang="pl-PL" dirty="0" smtClean="0"/>
              <a:t>P</a:t>
            </a:r>
            <a:r>
              <a:rPr lang="pl-PL" dirty="0" smtClean="0"/>
              <a:t>ewnego </a:t>
            </a:r>
            <a:r>
              <a:rPr lang="pl-PL" dirty="0" smtClean="0"/>
              <a:t>zimowego dnia, </a:t>
            </a:r>
            <a:r>
              <a:rPr lang="pl-PL" dirty="0" smtClean="0"/>
              <a:t>zapytał czy </a:t>
            </a:r>
            <a:r>
              <a:rPr lang="pl-PL" dirty="0" smtClean="0"/>
              <a:t>doktor nie wybrałby się do Afryki. Doktor zgodził się bez zastanowienia. Poza </a:t>
            </a:r>
            <a:r>
              <a:rPr lang="pl-PL" dirty="0" err="1" smtClean="0"/>
              <a:t>dwugłowcem</a:t>
            </a:r>
            <a:r>
              <a:rPr lang="pl-PL" dirty="0" smtClean="0"/>
              <a:t> doktor zabrał wypróbowane grono zwierzęcych przyjaciół: kaczkę </a:t>
            </a:r>
            <a:r>
              <a:rPr lang="pl-PL" dirty="0" err="1" smtClean="0"/>
              <a:t>Dab-Dab</a:t>
            </a:r>
            <a:r>
              <a:rPr lang="pl-PL" dirty="0" smtClean="0"/>
              <a:t>, psa </a:t>
            </a:r>
            <a:r>
              <a:rPr lang="pl-PL" dirty="0" err="1" smtClean="0"/>
              <a:t>Jipa</a:t>
            </a:r>
            <a:r>
              <a:rPr lang="pl-PL" dirty="0" smtClean="0"/>
              <a:t>, świnkę </a:t>
            </a:r>
            <a:r>
              <a:rPr lang="pl-PL" dirty="0" err="1" smtClean="0"/>
              <a:t>Geb-Geb</a:t>
            </a:r>
            <a:r>
              <a:rPr lang="pl-PL" dirty="0" smtClean="0"/>
              <a:t>, sowę Tu-Tu i białą myszkę.  W trakcie podróży doktor Dolittle odkrywa, że wszystkie stworzenia żyjące na świecie pragną komunikować się ze sobą i wpada na niezwykły pomysł założenia Jaskółczej Poczty, najsprawniejszego urzędu pocztowego w dziejach. 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acownik\Desktop\cyrk_doktora_dolittle_okladk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3829500" cy="55054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244280" cy="5976664"/>
          </a:xfrm>
        </p:spPr>
        <p:txBody>
          <a:bodyPr>
            <a:noAutofit/>
          </a:bodyPr>
          <a:lstStyle/>
          <a:p>
            <a:r>
              <a:rPr lang="pl-PL" sz="2000" dirty="0" smtClean="0"/>
              <a:t>Brak pieniędzy na zapłacenie za wynajęty statek, a także na utrzymanie gromadki zaprzyjaźnionych zwierząt, zmusza doktora Dolittle do podjęcia pracy w cyrku. Początkowo doktor zamierza jedynie pokazywać w cyrku </a:t>
            </a:r>
            <a:r>
              <a:rPr lang="pl-PL" sz="2000" dirty="0" err="1" smtClean="0"/>
              <a:t>dwugłowca</a:t>
            </a:r>
            <a:r>
              <a:rPr lang="pl-PL" sz="2000" dirty="0" smtClean="0"/>
              <a:t> - bardzo rzadkie afrykańskie zwierzę o dwóch głowach przywiezione z Afryki. Jednak znajomość języka zwierząt pozwala doktorowi na przygotowywanie coraz to ciekawszych występów, wreszcie na wystawienie Pantomimy zwierząt z </a:t>
            </a:r>
            <a:r>
              <a:rPr lang="pl-PL" sz="2000" dirty="0" err="1" smtClean="0"/>
              <a:t>Puddleby</a:t>
            </a:r>
            <a:r>
              <a:rPr lang="pl-PL" sz="2000" dirty="0" smtClean="0"/>
              <a:t>, Doktor Dolittle odnosi ogromne sukcesy i zostaje mianowany dyrektorem cyrku</a:t>
            </a:r>
            <a:r>
              <a:rPr lang="pl-PL" sz="1800" dirty="0" smtClean="0"/>
              <a:t>. </a:t>
            </a:r>
            <a:endParaRPr lang="pl-PL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acownik\Desktop\pobrane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6580"/>
            <a:ext cx="3600400" cy="54104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244280" cy="5433467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Foka jeżdżąca dyliżansem, pies zeznający w sądzie, sowa prowadząca doktorowi domowe rachunki, kaczka jako szef kuchni czy biała myszka jako konsultant budowlany. </a:t>
            </a:r>
            <a:endParaRPr lang="pl-PL" dirty="0" smtClean="0"/>
          </a:p>
          <a:p>
            <a:r>
              <a:rPr lang="pl-PL" dirty="0" smtClean="0"/>
              <a:t>Jednakże </a:t>
            </a:r>
            <a:r>
              <a:rPr lang="pl-PL" dirty="0" smtClean="0"/>
              <a:t>całe to zoo doktora Dolittle'a to prawdziwy dom dla wszystkich zwierząt - w żadnym razie nie więzienie. </a:t>
            </a:r>
            <a:br>
              <a:rPr lang="pl-PL" dirty="0" smtClean="0"/>
            </a:br>
            <a:r>
              <a:rPr lang="pl-PL" dirty="0" smtClean="0"/>
              <a:t>Pewnego dnia w Klubie Szczurów i Myszy pojawia się niezwykły gość, który opowiada o tajemnicy związanej z pobliską rezydencją na wrzosowiskach. Tomek </a:t>
            </a:r>
            <a:r>
              <a:rPr lang="pl-PL" dirty="0" err="1" smtClean="0"/>
              <a:t>Stubbins</a:t>
            </a:r>
            <a:r>
              <a:rPr lang="pl-PL" dirty="0" smtClean="0"/>
              <a:t> i jego przyjaciele zdecydowani są ją rozwiązać...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racownik\Desktop\unnam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685729" cy="5117777"/>
          </a:xfrm>
          <a:prstGeom prst="rect">
            <a:avLst/>
          </a:prstGeom>
          <a:noFill/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16016" y="764704"/>
            <a:ext cx="4176464" cy="4525963"/>
          </a:xfrm>
        </p:spPr>
        <p:txBody>
          <a:bodyPr/>
          <a:lstStyle/>
          <a:p>
            <a:r>
              <a:rPr lang="pl-PL" dirty="0" smtClean="0"/>
              <a:t>Wraz ze swoim cyrkiem doktor udaje się niezwłocznie do Londynu gdzie rozpoczyna poszukiwania skrzydlatych aktorów do ptasiej opery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racownik\Desktop\43999051939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3456384" cy="53423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11960" y="908720"/>
            <a:ext cx="4470648" cy="5184576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Doktor Dolittle postanawia nauczyć się fascynującego języka owadów. Z pomocą swoich zwierząt uczy się rozmawiać z osami, muchami i motylami, </a:t>
            </a:r>
            <a:r>
              <a:rPr lang="pl-PL" dirty="0" smtClean="0"/>
              <a:t>a </a:t>
            </a:r>
            <a:r>
              <a:rPr lang="pl-PL" dirty="0" smtClean="0"/>
              <a:t>także poznaje ich historie i obyczaje. </a:t>
            </a:r>
            <a:r>
              <a:rPr lang="pl-PL" dirty="0" smtClean="0"/>
              <a:t>Spokój </a:t>
            </a:r>
            <a:r>
              <a:rPr lang="pl-PL" dirty="0" smtClean="0"/>
              <a:t>badań przerywa niespodziewane lądowanie tajemniczej wielkiej ćmy.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racownik\Desktop\gettyimages-541791057-1024x1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3838013" cy="49685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 Ulubiona ławeczka, </a:t>
            </a:r>
          </a:p>
          <a:p>
            <a:pPr algn="ctr">
              <a:buNone/>
            </a:pPr>
            <a:r>
              <a:rPr lang="pl-PL" dirty="0" smtClean="0"/>
              <a:t>„Moje twórcze miejsce”. </a:t>
            </a:r>
          </a:p>
          <a:p>
            <a:pPr algn="ctr">
              <a:buNone/>
            </a:pPr>
            <a:r>
              <a:rPr lang="pl-PL" dirty="0" smtClean="0"/>
              <a:t> Tu powstały pomysły  </a:t>
            </a:r>
          </a:p>
          <a:p>
            <a:pPr algn="ctr">
              <a:buNone/>
            </a:pPr>
            <a:r>
              <a:rPr lang="pl-PL" dirty="0" smtClean="0"/>
              <a:t>na wszystkie książki </a:t>
            </a:r>
          </a:p>
          <a:p>
            <a:pPr algn="ctr">
              <a:buNone/>
            </a:pPr>
            <a:r>
              <a:rPr lang="pl-PL" dirty="0" smtClean="0"/>
              <a:t>o Doktorze Dolittle</a:t>
            </a: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racownik\Desktop\661356-352x5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3472615" cy="49326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692696"/>
            <a:ext cx="4392488" cy="5400600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Do doktora Dolittle przybyła wielka </a:t>
            </a:r>
            <a:r>
              <a:rPr lang="pl-PL" dirty="0" smtClean="0"/>
              <a:t>ćma  </a:t>
            </a:r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 </a:t>
            </a:r>
            <a:r>
              <a:rPr lang="pl-PL" dirty="0" smtClean="0"/>
              <a:t>z </a:t>
            </a:r>
            <a:r>
              <a:rPr lang="pl-PL" dirty="0" smtClean="0"/>
              <a:t>Księżyca. Nadarza się okazja, aby polecieć na jej grzbiecie na pozaziemską wyprawę. Wraz z doktorem wyrusza Tomek </a:t>
            </a:r>
            <a:r>
              <a:rPr lang="pl-PL" dirty="0" err="1" smtClean="0"/>
              <a:t>Stubbins</a:t>
            </a:r>
            <a:r>
              <a:rPr lang="pl-PL" dirty="0" smtClean="0"/>
              <a:t> </a:t>
            </a:r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  </a:t>
            </a:r>
            <a:r>
              <a:rPr lang="pl-PL" dirty="0" smtClean="0"/>
              <a:t>i </a:t>
            </a:r>
            <a:r>
              <a:rPr lang="pl-PL" dirty="0" smtClean="0"/>
              <a:t>najwierniejsze zwierzęta.</a:t>
            </a:r>
            <a:br>
              <a:rPr lang="pl-PL" dirty="0" smtClean="0"/>
            </a:br>
            <a:r>
              <a:rPr lang="pl-PL" dirty="0" smtClean="0"/>
              <a:t>Co </a:t>
            </a:r>
            <a:r>
              <a:rPr lang="pl-PL" dirty="0" smtClean="0"/>
              <a:t>się stanie, kiedy wylądują na księżycu? </a:t>
            </a:r>
            <a:endParaRPr lang="pl-PL" dirty="0" smtClean="0"/>
          </a:p>
          <a:p>
            <a:r>
              <a:rPr lang="pl-PL" dirty="0" smtClean="0"/>
              <a:t>Jak </a:t>
            </a:r>
            <a:r>
              <a:rPr lang="pl-PL" dirty="0" smtClean="0"/>
              <a:t>poradzą sobie w pozaziemskich warunkach?</a:t>
            </a:r>
          </a:p>
          <a:p>
            <a:r>
              <a:rPr lang="pl-PL" dirty="0" smtClean="0"/>
              <a:t> I czy uda im się wrócić do domu?</a:t>
            </a:r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racownik\Desktop\hugh-lofting-doktor-dolittle-i-tajemnicze-jezio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888432" cy="55891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038600" cy="5328592"/>
          </a:xfrm>
        </p:spPr>
        <p:txBody>
          <a:bodyPr>
            <a:noAutofit/>
          </a:bodyPr>
          <a:lstStyle/>
          <a:p>
            <a:r>
              <a:rPr lang="pl-PL" dirty="0" smtClean="0"/>
              <a:t>Stary afrykański żółw, który pamięta czasy potopu, zaginął. Trzęsienie ziemi zmiotło jego dom z wyspy na Tajemniczym Jeziorze. </a:t>
            </a:r>
            <a:endParaRPr lang="pl-PL" dirty="0" smtClean="0"/>
          </a:p>
          <a:p>
            <a:r>
              <a:rPr lang="pl-PL" dirty="0" smtClean="0"/>
              <a:t>Doktor </a:t>
            </a:r>
            <a:r>
              <a:rPr lang="pl-PL" dirty="0" smtClean="0"/>
              <a:t>Dolittle wraz ze swymi zwierzętami rusza na wyprawę, by uratować przyjaciela.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>
              <a:buNone/>
            </a:pP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racownik\Desktop\hugh-lofting-with-his-animal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3619552" cy="45365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76056" y="908720"/>
            <a:ext cx="3857632" cy="4663440"/>
          </a:xfrm>
        </p:spPr>
        <p:txBody>
          <a:bodyPr/>
          <a:lstStyle/>
          <a:p>
            <a:r>
              <a:rPr lang="pl-PL" dirty="0" smtClean="0"/>
              <a:t>Wszystkie stworzenia duże i małe - to mój świat, bez którego życie wydaje się nie mieć sensu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racownik\Desktop\Lofting_family_3_s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888432" cy="33440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495800" cy="5361459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 smtClean="0"/>
              <a:t>„</a:t>
            </a:r>
            <a:r>
              <a:rPr lang="pl-PL" dirty="0" smtClean="0"/>
              <a:t>Podczas ostrzału, siedząc w okopach byłem pod wrażeniem zachowania koni i mułów. Wymyśliłem małego lekarza,  chciałem żeby zrobił dla nich to, czego </a:t>
            </a:r>
            <a:r>
              <a:rPr lang="pl-PL" dirty="0" smtClean="0"/>
              <a:t> </a:t>
            </a:r>
            <a:r>
              <a:rPr lang="pl-PL" dirty="0" smtClean="0"/>
              <a:t>nie można </a:t>
            </a:r>
            <a:r>
              <a:rPr lang="pl-PL" dirty="0" smtClean="0"/>
              <a:t>było zrobić </a:t>
            </a:r>
            <a:r>
              <a:rPr lang="pl-PL" dirty="0" smtClean="0"/>
              <a:t>w prawdziwym życiu ... ”</a:t>
            </a:r>
          </a:p>
          <a:p>
            <a:r>
              <a:rPr lang="pl-PL" dirty="0" smtClean="0"/>
              <a:t>„Przygody Doktora Dolittle opisywałem w listach do Elizabeth i Colina, żeby nie musieć pisać o okropnościach tej bezsensownej wojny”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404664"/>
            <a:ext cx="8229600" cy="4525963"/>
          </a:xfrm>
        </p:spPr>
        <p:txBody>
          <a:bodyPr>
            <a:noAutofit/>
          </a:bodyPr>
          <a:lstStyle/>
          <a:p>
            <a:r>
              <a:rPr lang="pl-PL" sz="2400" dirty="0" err="1" smtClean="0"/>
              <a:t>Hugh</a:t>
            </a:r>
            <a:r>
              <a:rPr lang="pl-PL" sz="2400" dirty="0" smtClean="0"/>
              <a:t> Jones </a:t>
            </a:r>
            <a:r>
              <a:rPr lang="pl-PL" sz="2400" dirty="0" err="1" smtClean="0"/>
              <a:t>Lofting</a:t>
            </a:r>
            <a:r>
              <a:rPr lang="pl-PL" sz="2400" dirty="0" smtClean="0"/>
              <a:t> urodził się 14 stycznia 1886 r. w </a:t>
            </a:r>
            <a:r>
              <a:rPr lang="pl-PL" sz="2400" dirty="0" err="1" smtClean="0"/>
              <a:t>Meidenhead</a:t>
            </a:r>
            <a:r>
              <a:rPr lang="pl-PL" sz="2400" dirty="0" smtClean="0"/>
              <a:t>, w Wielkiej Brytanii. Był pisarzem i ilustratorem.</a:t>
            </a:r>
          </a:p>
          <a:p>
            <a:r>
              <a:rPr lang="pl-PL" sz="2400" dirty="0" smtClean="0"/>
              <a:t>W 1904 r. wyjechał do Stanów Zjednoczonych. Tam podjął studia w </a:t>
            </a:r>
            <a:r>
              <a:rPr lang="pl-PL" sz="2400" dirty="0" err="1" smtClean="0"/>
              <a:t>Intytute</a:t>
            </a:r>
            <a:r>
              <a:rPr lang="pl-PL" sz="2400" dirty="0" smtClean="0"/>
              <a:t> of Technology w Massachusetts</a:t>
            </a:r>
            <a:r>
              <a:rPr lang="pl-PL" sz="2400" dirty="0" smtClean="0"/>
              <a:t>.</a:t>
            </a:r>
          </a:p>
          <a:p>
            <a:r>
              <a:rPr lang="pl-PL" sz="2400" dirty="0" smtClean="0"/>
              <a:t> </a:t>
            </a:r>
            <a:r>
              <a:rPr lang="pl-PL" sz="2400" dirty="0" smtClean="0"/>
              <a:t>Jednakże przerwał je i wrócił do Wielkiej Brytanii, gdzie kontynuował naukę. </a:t>
            </a:r>
            <a:endParaRPr lang="pl-PL" sz="2400" dirty="0" smtClean="0"/>
          </a:p>
          <a:p>
            <a:r>
              <a:rPr lang="pl-PL" sz="2400" dirty="0" smtClean="0"/>
              <a:t>Po </a:t>
            </a:r>
            <a:r>
              <a:rPr lang="pl-PL" sz="2400" dirty="0" smtClean="0"/>
              <a:t>raz drugi wyjechał do Ameryki w 1912 r. W tym samym roku ożenił się i postanowił osiąść na stałe w USA</a:t>
            </a:r>
            <a:r>
              <a:rPr lang="pl-PL" sz="2400" dirty="0" smtClean="0"/>
              <a:t>.</a:t>
            </a:r>
          </a:p>
          <a:p>
            <a:r>
              <a:rPr lang="pl-PL" sz="2400" dirty="0" smtClean="0"/>
              <a:t> </a:t>
            </a:r>
            <a:r>
              <a:rPr lang="pl-PL" sz="2400" dirty="0" smtClean="0"/>
              <a:t>W czasie I wojny światowej służył w wojsku w stopniu porucznika. To wówczas zrodził się pomysł napisania książki o doktorze </a:t>
            </a:r>
            <a:r>
              <a:rPr lang="pl-PL" sz="2400" dirty="0" err="1" smtClean="0"/>
              <a:t>Dolittle</a:t>
            </a:r>
            <a:r>
              <a:rPr lang="pl-PL" sz="2400" dirty="0" smtClean="0"/>
              <a:t>.</a:t>
            </a:r>
          </a:p>
          <a:p>
            <a:r>
              <a:rPr lang="pl-PL" sz="2400" dirty="0" smtClean="0"/>
              <a:t> </a:t>
            </a:r>
            <a:r>
              <a:rPr lang="pl-PL" sz="2400" dirty="0" smtClean="0"/>
              <a:t>W 1922 r. </a:t>
            </a:r>
            <a:r>
              <a:rPr lang="pl-PL" sz="2400" dirty="0" err="1" smtClean="0"/>
              <a:t>Lofting</a:t>
            </a:r>
            <a:r>
              <a:rPr lang="pl-PL" sz="2400" dirty="0" smtClean="0"/>
              <a:t> otrzymał za „Doktora Dolittle” </a:t>
            </a:r>
            <a:r>
              <a:rPr lang="pl-PL" sz="2400" dirty="0" err="1" smtClean="0"/>
              <a:t>Newbery</a:t>
            </a:r>
            <a:r>
              <a:rPr lang="pl-PL" sz="2400" dirty="0" smtClean="0"/>
              <a:t> Medal – przyznawany twórcom literatury dziecięcej.</a:t>
            </a:r>
            <a:endParaRPr lang="pl-PL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404664"/>
            <a:ext cx="6912768" cy="62646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pl-PL" dirty="0" smtClean="0"/>
              <a:t>Doktor Dolittle i jego zwierzęta; pierwsze polskie wydanie w 1934 roku)</a:t>
            </a:r>
          </a:p>
          <a:p>
            <a:pPr>
              <a:lnSpc>
                <a:spcPct val="120000"/>
              </a:lnSpc>
            </a:pPr>
            <a:r>
              <a:rPr lang="pl-PL" dirty="0" smtClean="0"/>
              <a:t>Podróże </a:t>
            </a:r>
            <a:r>
              <a:rPr lang="pl-PL" dirty="0" smtClean="0"/>
              <a:t>doktora Dolittle; </a:t>
            </a:r>
          </a:p>
          <a:p>
            <a:pPr>
              <a:lnSpc>
                <a:spcPct val="120000"/>
              </a:lnSpc>
            </a:pPr>
            <a:r>
              <a:rPr lang="pl-PL" dirty="0" smtClean="0"/>
              <a:t>Poczta </a:t>
            </a:r>
            <a:r>
              <a:rPr lang="pl-PL" dirty="0" smtClean="0"/>
              <a:t>doktora Dolittle; </a:t>
            </a:r>
          </a:p>
          <a:p>
            <a:pPr>
              <a:lnSpc>
                <a:spcPct val="120000"/>
              </a:lnSpc>
            </a:pPr>
            <a:r>
              <a:rPr lang="pl-PL" dirty="0" smtClean="0"/>
              <a:t>Cyrk </a:t>
            </a:r>
            <a:r>
              <a:rPr lang="pl-PL" dirty="0" smtClean="0"/>
              <a:t>doktora Dolittle; </a:t>
            </a:r>
          </a:p>
          <a:p>
            <a:pPr>
              <a:lnSpc>
                <a:spcPct val="120000"/>
              </a:lnSpc>
            </a:pPr>
            <a:r>
              <a:rPr lang="pl-PL" dirty="0" smtClean="0"/>
              <a:t>Ogród </a:t>
            </a:r>
            <a:r>
              <a:rPr lang="pl-PL" dirty="0" smtClean="0"/>
              <a:t>zoologiczny doktora Dolittle; </a:t>
            </a:r>
          </a:p>
          <a:p>
            <a:pPr>
              <a:lnSpc>
                <a:spcPct val="120000"/>
              </a:lnSpc>
            </a:pPr>
            <a:r>
              <a:rPr lang="pl-PL" dirty="0" smtClean="0"/>
              <a:t>Opera </a:t>
            </a:r>
            <a:r>
              <a:rPr lang="pl-PL" dirty="0" smtClean="0"/>
              <a:t>doktora Dolittle; </a:t>
            </a:r>
          </a:p>
          <a:p>
            <a:pPr>
              <a:lnSpc>
                <a:spcPct val="120000"/>
              </a:lnSpc>
            </a:pPr>
            <a:r>
              <a:rPr lang="pl-PL" dirty="0" smtClean="0"/>
              <a:t>Największa </a:t>
            </a:r>
            <a:r>
              <a:rPr lang="pl-PL" dirty="0" smtClean="0"/>
              <a:t>podróż doktora Dolittle; </a:t>
            </a:r>
          </a:p>
          <a:p>
            <a:pPr>
              <a:lnSpc>
                <a:spcPct val="120000"/>
              </a:lnSpc>
            </a:pPr>
            <a:r>
              <a:rPr lang="pl-PL" dirty="0" smtClean="0"/>
              <a:t>Doktor </a:t>
            </a:r>
            <a:r>
              <a:rPr lang="pl-PL" dirty="0" smtClean="0"/>
              <a:t>Dolittle na Księżycu; </a:t>
            </a:r>
          </a:p>
          <a:p>
            <a:pPr>
              <a:lnSpc>
                <a:spcPct val="120000"/>
              </a:lnSpc>
            </a:pPr>
            <a:r>
              <a:rPr lang="pl-PL" dirty="0" smtClean="0"/>
              <a:t>Powrót </a:t>
            </a:r>
            <a:r>
              <a:rPr lang="pl-PL" dirty="0" smtClean="0"/>
              <a:t>doktora Dolittle; </a:t>
            </a:r>
          </a:p>
          <a:p>
            <a:pPr>
              <a:lnSpc>
                <a:spcPct val="120000"/>
              </a:lnSpc>
            </a:pPr>
            <a:r>
              <a:rPr lang="pl-PL" dirty="0" smtClean="0"/>
              <a:t>Doktor Dolittle i Tajemnicze Jezioro</a:t>
            </a:r>
            <a:endParaRPr lang="pl-PL" dirty="0" smtClean="0"/>
          </a:p>
          <a:p>
            <a:pPr>
              <a:lnSpc>
                <a:spcPct val="120000"/>
              </a:lnSpc>
            </a:pPr>
            <a:r>
              <a:rPr lang="pl-PL" dirty="0" smtClean="0"/>
              <a:t>Doktor </a:t>
            </a:r>
            <a:r>
              <a:rPr lang="pl-PL" dirty="0" smtClean="0"/>
              <a:t>Dolittle i zielona kanarzyca; </a:t>
            </a:r>
          </a:p>
          <a:p>
            <a:pPr>
              <a:lnSpc>
                <a:spcPct val="120000"/>
              </a:lnSpc>
            </a:pPr>
            <a:r>
              <a:rPr lang="pl-PL" dirty="0" smtClean="0"/>
              <a:t>Opowieści </a:t>
            </a:r>
            <a:r>
              <a:rPr lang="pl-PL" dirty="0" smtClean="0"/>
              <a:t>z </a:t>
            </a:r>
            <a:r>
              <a:rPr lang="pl-PL" dirty="0" err="1" smtClean="0"/>
              <a:t>Puddleby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 descr="C:\Users\Pracownik\Desktop\7299906382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908720"/>
            <a:ext cx="1978279" cy="28143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7" name="Picture 3" descr="C:\Users\Pracownik\Desktop\doktor-dolittle-i-jego-zwierze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861048"/>
            <a:ext cx="1943100" cy="28765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260648"/>
            <a:ext cx="7714104" cy="6597352"/>
          </a:xfrm>
        </p:spPr>
        <p:txBody>
          <a:bodyPr>
            <a:noAutofit/>
          </a:bodyPr>
          <a:lstStyle/>
          <a:p>
            <a:r>
              <a:rPr lang="pl-PL" sz="1400" b="1" dirty="0" smtClean="0"/>
              <a:t>Doktor </a:t>
            </a:r>
            <a:r>
              <a:rPr lang="pl-PL" sz="1400" b="1" dirty="0" smtClean="0"/>
              <a:t>Dolittle</a:t>
            </a:r>
            <a:endParaRPr lang="pl-PL" sz="1400" dirty="0" smtClean="0"/>
          </a:p>
          <a:p>
            <a:r>
              <a:rPr lang="pl-PL" sz="1400" dirty="0" smtClean="0"/>
              <a:t>Tytułowy bohater powieści </a:t>
            </a:r>
            <a:r>
              <a:rPr lang="pl-PL" sz="1400" dirty="0" smtClean="0"/>
              <a:t>to </a:t>
            </a:r>
            <a:r>
              <a:rPr lang="pl-PL" sz="1400" dirty="0" smtClean="0"/>
              <a:t>naprawdę dobry i skuteczny lekarz, </a:t>
            </a:r>
            <a:r>
              <a:rPr lang="pl-PL" sz="1400" dirty="0" smtClean="0"/>
              <a:t>który hodował wiele </a:t>
            </a:r>
            <a:r>
              <a:rPr lang="pl-PL" sz="1400" dirty="0" smtClean="0"/>
              <a:t>gatunków zwierząt, </a:t>
            </a:r>
            <a:r>
              <a:rPr lang="pl-PL" sz="1400" dirty="0" smtClean="0"/>
              <a:t>Dzięki </a:t>
            </a:r>
            <a:r>
              <a:rPr lang="pl-PL" sz="1400" dirty="0" smtClean="0"/>
              <a:t>pomocy papugi Polinezji poznał on język zwierząt i stał się jednym z najlepszych na świecie weterynarzy.</a:t>
            </a:r>
          </a:p>
          <a:p>
            <a:r>
              <a:rPr lang="pl-PL" sz="1400" b="1" dirty="0" smtClean="0"/>
              <a:t>Sara</a:t>
            </a:r>
            <a:endParaRPr lang="pl-PL" sz="1400" dirty="0" smtClean="0"/>
          </a:p>
          <a:p>
            <a:r>
              <a:rPr lang="pl-PL" sz="1400" dirty="0" smtClean="0"/>
              <a:t>Sara jest siostrą tytułowego bohatera, któremu pomaga w utrzymywaniu domu i ogrodu. Jednakże kiedy sytuacja finansowa </a:t>
            </a:r>
            <a:r>
              <a:rPr lang="pl-PL" sz="1400" dirty="0" err="1" smtClean="0"/>
              <a:t>Dolittle’a</a:t>
            </a:r>
            <a:r>
              <a:rPr lang="pl-PL" sz="1400" dirty="0" smtClean="0"/>
              <a:t> staje się trudna, a do domu wprowadza się krokodyl, kobieta opuszcza tytułowego bohatera.</a:t>
            </a:r>
          </a:p>
          <a:p>
            <a:r>
              <a:rPr lang="pl-PL" sz="1400" b="1" dirty="0" smtClean="0"/>
              <a:t>Papuga Polinezja</a:t>
            </a:r>
            <a:endParaRPr lang="pl-PL" sz="1400" dirty="0" smtClean="0"/>
          </a:p>
          <a:p>
            <a:r>
              <a:rPr lang="pl-PL" sz="1400" dirty="0" smtClean="0"/>
              <a:t>Oddany i wierny ptak, który nauczył doktora </a:t>
            </a:r>
            <a:r>
              <a:rPr lang="pl-PL" sz="1400" dirty="0" err="1" smtClean="0"/>
              <a:t>Dolittle’a</a:t>
            </a:r>
            <a:r>
              <a:rPr lang="pl-PL" sz="1400" dirty="0" smtClean="0"/>
              <a:t> mowy zwierząt. Polinezja była doskonałą towarzyszką wypraw. Sprytne stworzenie nigdy nie zawiodło doktora, pomagając mu w wielu trudnych sytuacjach.</a:t>
            </a:r>
          </a:p>
          <a:p>
            <a:r>
              <a:rPr lang="pl-PL" sz="1400" b="1" dirty="0" smtClean="0"/>
              <a:t>Małpka </a:t>
            </a:r>
            <a:r>
              <a:rPr lang="pl-PL" sz="1400" b="1" dirty="0" err="1" smtClean="0"/>
              <a:t>Czi-czi</a:t>
            </a:r>
            <a:endParaRPr lang="pl-PL" sz="1400" dirty="0" smtClean="0"/>
          </a:p>
          <a:p>
            <a:r>
              <a:rPr lang="pl-PL" sz="1400" dirty="0" smtClean="0"/>
              <a:t>Małpkę doktor Dolittle odkupił od kataryniarza, ponieważ miał wrażenie, że zwierzę bardzo cierpi, chodząc każdego dnia u boku mężczyzny.</a:t>
            </a:r>
          </a:p>
          <a:p>
            <a:r>
              <a:rPr lang="pl-PL" sz="1400" b="1" dirty="0" smtClean="0"/>
              <a:t>Krokodyl</a:t>
            </a:r>
            <a:endParaRPr lang="pl-PL" sz="1400" dirty="0" smtClean="0"/>
          </a:p>
          <a:p>
            <a:r>
              <a:rPr lang="pl-PL" sz="1400" dirty="0" smtClean="0"/>
              <a:t>Krokodyl trafił do </a:t>
            </a:r>
            <a:r>
              <a:rPr lang="pl-PL" sz="1400" dirty="0" err="1" smtClean="0"/>
              <a:t>Dolitlle’a</a:t>
            </a:r>
            <a:r>
              <a:rPr lang="pl-PL" sz="1400" dirty="0" smtClean="0"/>
              <a:t> z cyrku, gdzie był źle traktowany. To budzące lęk zwierzę prędko stało się przyjacielem tytułowego bohatera.</a:t>
            </a:r>
          </a:p>
          <a:p>
            <a:r>
              <a:rPr lang="pl-PL" sz="1400" b="1" dirty="0" smtClean="0"/>
              <a:t>Pies </a:t>
            </a:r>
            <a:r>
              <a:rPr lang="pl-PL" sz="1400" b="1" dirty="0" err="1" smtClean="0"/>
              <a:t>Jip</a:t>
            </a:r>
            <a:endParaRPr lang="pl-PL" sz="1400" dirty="0" smtClean="0"/>
          </a:p>
          <a:p>
            <a:r>
              <a:rPr lang="pl-PL" sz="1400" dirty="0" smtClean="0"/>
              <a:t>Wierny i oddany towarzysz </a:t>
            </a:r>
            <a:r>
              <a:rPr lang="pl-PL" sz="1400" dirty="0" err="1" smtClean="0"/>
              <a:t>Dolittle’a</a:t>
            </a:r>
            <a:r>
              <a:rPr lang="pl-PL" sz="1400" dirty="0" smtClean="0"/>
              <a:t>. </a:t>
            </a:r>
          </a:p>
          <a:p>
            <a:r>
              <a:rPr lang="pl-PL" sz="1400" b="1" dirty="0" err="1" smtClean="0"/>
              <a:t>Dwugłowiec</a:t>
            </a:r>
            <a:endParaRPr lang="pl-PL" sz="1400" dirty="0" smtClean="0"/>
          </a:p>
          <a:p>
            <a:r>
              <a:rPr lang="pl-PL" sz="1400" dirty="0" smtClean="0"/>
              <a:t>Bardzo rzadkie, najprawdopodobniej nigdy nie widziane w Europie zwierzę. Miało dwie głowy po dwóch przeciwległych stronach tułowia. Kiedy jedna spała, druga czuwała.</a:t>
            </a:r>
          </a:p>
          <a:p>
            <a:endParaRPr lang="pl-PL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"Dziecko, które nie ma okazji zaznajomić się z przesympatycznym i niezmiennie pogodnym doktorem </a:t>
            </a:r>
            <a:r>
              <a:rPr lang="pl-PL" dirty="0" err="1" smtClean="0"/>
              <a:t>Dolittleem</a:t>
            </a:r>
            <a:r>
              <a:rPr lang="pl-PL" dirty="0" smtClean="0"/>
              <a:t> oraz jego przyjaciółmi ze świata zwierząt, nieodwracalnie traci w życiu coś ważnego".</a:t>
            </a:r>
          </a:p>
          <a:p>
            <a:r>
              <a:rPr lang="pl-PL" dirty="0" smtClean="0"/>
              <a:t>Jane </a:t>
            </a:r>
            <a:r>
              <a:rPr lang="pl-PL" dirty="0" err="1" smtClean="0"/>
              <a:t>Goodall</a:t>
            </a:r>
            <a:r>
              <a:rPr lang="pl-PL" dirty="0" smtClean="0"/>
              <a:t>, autorka </a:t>
            </a:r>
            <a:r>
              <a:rPr lang="pl-PL" i="1" dirty="0" smtClean="0"/>
              <a:t>Przez dziurkę od klucza</a:t>
            </a:r>
            <a:endParaRPr lang="pl-PL" dirty="0" smtClean="0"/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Ilustrator: Zbigniew </a:t>
            </a:r>
            <a:r>
              <a:rPr lang="pl-PL" dirty="0" err="1" smtClean="0"/>
              <a:t>Lengren</a:t>
            </a:r>
            <a:endParaRPr lang="pl-PL" dirty="0"/>
          </a:p>
        </p:txBody>
      </p:sp>
      <p:pic>
        <p:nvPicPr>
          <p:cNvPr id="5122" name="Picture 2" descr="C:\Users\Pracownik\Desktop\e_0by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3324730" cy="47525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123" name="Picture 3" descr="C:\Users\Pracownik\Desktop\doktor-dolittle-jego-zwierzeta-hlofting-t1-pozostale-pulawy-4764727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373875" cy="46805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287</TotalTime>
  <Words>839</Words>
  <Application>Microsoft Office PowerPoint</Application>
  <PresentationFormat>Pokaz na ekranie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Przesilenie</vt:lpstr>
      <vt:lpstr>Hugh Lofting</vt:lpstr>
      <vt:lpstr>Slajd 2</vt:lpstr>
      <vt:lpstr>Slajd 3</vt:lpstr>
      <vt:lpstr>Slajd 4</vt:lpstr>
      <vt:lpstr>Slajd 5</vt:lpstr>
      <vt:lpstr>Slajd 6</vt:lpstr>
      <vt:lpstr>Slajd 7</vt:lpstr>
      <vt:lpstr>Slajd 8</vt:lpstr>
      <vt:lpstr>Ilustrator: Zbigniew Lengren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Pracownik</dc:creator>
  <cp:lastModifiedBy>Pracownik</cp:lastModifiedBy>
  <cp:revision>31</cp:revision>
  <dcterms:created xsi:type="dcterms:W3CDTF">2020-03-10T10:53:04Z</dcterms:created>
  <dcterms:modified xsi:type="dcterms:W3CDTF">2020-03-11T11:06:16Z</dcterms:modified>
</cp:coreProperties>
</file>