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20AF4B-8FB9-4F64-AA8F-7AA7F917C15E}" type="datetimeFigureOut">
              <a:rPr lang="pl-PL" smtClean="0"/>
              <a:t>23.05.2020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5BFA89-31C9-495B-9560-6B198C6CE1B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podreczniki.pl/a/bialka---budowa/Di56Uwm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Białka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 smtClean="0"/>
              <a:t>Niektóre wyrazy mają inne znaczenie w języku potocznym niż w języku naukowym. Wyraz </a:t>
            </a:r>
            <a:r>
              <a:rPr lang="pl-PL" b="1" i="1" dirty="0" smtClean="0"/>
              <a:t>białko</a:t>
            </a:r>
            <a:r>
              <a:rPr lang="pl-PL" b="1" dirty="0" smtClean="0"/>
              <a:t> oznacza części jajka, które jest elementem naszej codziennej diety. Czy nazwa ta będzie oznaczała to samo na lekcjach chemii? Co to są białka i czy żółtko zawiera białko?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 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604794" cy="33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domowa</a:t>
            </a:r>
            <a:endParaRPr lang="pl-P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244408" cy="104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Już wiesz</a:t>
            </a:r>
          </a:p>
          <a:p>
            <a:r>
              <a:rPr lang="pl-PL" dirty="0" smtClean="0"/>
              <a:t>jak zbudowane są aminokwasy;</a:t>
            </a:r>
          </a:p>
          <a:p>
            <a:r>
              <a:rPr lang="pl-PL" dirty="0" smtClean="0"/>
              <a:t>że aminokwasy mogą się ze sobą łączyć, tworząc peptydy.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Nauczysz się</a:t>
            </a:r>
          </a:p>
          <a:p>
            <a:r>
              <a:rPr lang="pl-PL" dirty="0" smtClean="0"/>
              <a:t>jakie pierwiastki wchodzą w skład białek;</a:t>
            </a:r>
          </a:p>
          <a:p>
            <a:r>
              <a:rPr lang="pl-PL" dirty="0" smtClean="0"/>
              <a:t>czym są białka;</a:t>
            </a:r>
          </a:p>
          <a:p>
            <a:r>
              <a:rPr lang="pl-PL" dirty="0" smtClean="0"/>
              <a:t>wskazywać, w jakich produktach spożywczych występują białka;</a:t>
            </a:r>
          </a:p>
          <a:p>
            <a:r>
              <a:rPr lang="pl-PL" dirty="0" smtClean="0"/>
              <a:t>podawać znaczenie białek w organizmie.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Skład pierwiastkowy białek</a:t>
            </a:r>
          </a:p>
          <a:p>
            <a:pPr>
              <a:buNone/>
            </a:pPr>
            <a:r>
              <a:rPr lang="pl-PL" b="1" dirty="0" smtClean="0"/>
              <a:t>Jak zbudowany jest organizm człowieka?</a:t>
            </a:r>
            <a:endParaRPr lang="pl-PL" dirty="0" smtClean="0"/>
          </a:p>
          <a:p>
            <a:r>
              <a:rPr lang="pl-PL" dirty="0" smtClean="0"/>
              <a:t>Głównymi składnikami organizmu człowieka są woda (około 65%) i białko (około 20%).</a:t>
            </a:r>
          </a:p>
          <a:p>
            <a:pPr>
              <a:buNone/>
            </a:pPr>
            <a:r>
              <a:rPr lang="pl-PL" b="1" dirty="0" smtClean="0"/>
              <a:t>Co to są białka i z jakich pierwiastków są zbudowane?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Budowa białek</a:t>
            </a:r>
          </a:p>
          <a:p>
            <a:r>
              <a:rPr lang="pl-PL" dirty="0" smtClean="0"/>
              <a:t>Białka są związkami wielkocząsteczkowymi zbudowanymi z reszt aminokwasowych. Różnorodność białek jest ogromna, chociaż aminokwasów białkowych jest około dwadzieścia. Ważne jest, jakie aminokwasy wchodzą w skład białka oraz w jaki sposób są ze sobą połączone.</a:t>
            </a:r>
          </a:p>
          <a:p>
            <a:r>
              <a:rPr lang="pl-PL" dirty="0" smtClean="0"/>
              <a:t>Aminokwasy mogą się łączyć </a:t>
            </a:r>
            <a:r>
              <a:rPr lang="pl-PL" dirty="0" smtClean="0">
                <a:hlinkClick r:id="rId2"/>
              </a:rPr>
              <a:t>wiązaniem peptydowym</a:t>
            </a:r>
            <a:r>
              <a:rPr lang="pl-PL" dirty="0" smtClean="0"/>
              <a:t>. Przypomnij sobie, w jaki sposób łączą się dwie cząsteczki aminokwasu o najprostszej budowie – glicyny.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Występowanie białek oraz ich rola w organizmie</a:t>
            </a:r>
          </a:p>
          <a:p>
            <a:pPr>
              <a:buNone/>
            </a:pPr>
            <a:r>
              <a:rPr lang="pl-PL" dirty="0" smtClean="0"/>
              <a:t>  Białka </a:t>
            </a:r>
            <a:r>
              <a:rPr lang="pl-PL" dirty="0" smtClean="0"/>
              <a:t>są podstawowym elementem budującym wszystkie organizmy. Człowiek musi dostarczać białka w pożywieniu. Białka te w procesie trawienia dzielone są na mniejsze fragmenty, z których powstają nowe białka niezbędne dla organizmu.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3742817" cy="337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24944"/>
            <a:ext cx="3816424" cy="362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4088060" cy="391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52936"/>
            <a:ext cx="4292459" cy="379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368230" cy="55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68</Words>
  <Application>Microsoft Office PowerPoint</Application>
  <PresentationFormat>Pokaz na ekranie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Aspekt</vt:lpstr>
      <vt:lpstr>Białka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Podsumowanie </vt:lpstr>
      <vt:lpstr>Praca domowa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Białka</dc:title>
  <dc:creator>Użytkownik systemu Windows</dc:creator>
  <cp:lastModifiedBy>Użytkownik systemu Windows</cp:lastModifiedBy>
  <cp:revision>2</cp:revision>
  <dcterms:created xsi:type="dcterms:W3CDTF">2020-05-23T10:54:39Z</dcterms:created>
  <dcterms:modified xsi:type="dcterms:W3CDTF">2020-05-23T11:11:37Z</dcterms:modified>
</cp:coreProperties>
</file>