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2700850-6DCD-46D4-B7E9-F4228EEDEC5B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764A9C-50DD-4AE2-906D-A3BB79661FA8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62FEE34-8565-4B7E-929E-60BE6E396FA8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F808007-313A-4EBD-80C2-72E906C9282C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31627F4-7197-47C2-9A19-F76D7167A69E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624010E-DC21-4C7A-AF8D-B1074DEFD9E3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AA69179-B42E-40DC-A566-FACC5953777E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493F70C-180D-46AD-AA1E-165866D4BB6B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d3daKZ6hnTE" TargetMode="External"/><Relationship Id="rId2" Type="http://schemas.openxmlformats.org/officeDocument/2006/relationships/hyperlink" Target="https://www.youtube.com/watch?v=d3daKZ6hnTE" TargetMode="External"/><Relationship Id="rId3" Type="http://schemas.openxmlformats.org/officeDocument/2006/relationships/hyperlink" Target="https://www.youtube.com/watch?v=d3daKZ6hnTE" TargetMode="External"/><Relationship Id="rId4" Type="http://schemas.openxmlformats.org/officeDocument/2006/relationships/hyperlink" Target="https://www.youtube.com/watch?v=d3daKZ6hnTE" TargetMode="External"/><Relationship Id="rId5" Type="http://schemas.openxmlformats.org/officeDocument/2006/relationships/hyperlink" Target="https://www.youtube.com/watch?v=d3daKZ6hnTE" TargetMode="External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r2YkWM5JR7s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w5wIn9wTv4E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2FB4mvOlgsU" TargetMode="Externa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4e_3ww5nLEc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85800" y="188640"/>
            <a:ext cx="7772040" cy="122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b050"/>
                </a:solidFill>
                <a:latin typeface="Segoe Print"/>
              </a:rPr>
              <a:t>Architekci wśród zwierząt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507960" y="1484640"/>
            <a:ext cx="8127720" cy="486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W gniazdach z wosku p</a:t>
            </a:r>
            <a:r>
              <a:rPr b="0" lang="pl-PL" sz="2400" spc="-1" strike="noStrike">
                <a:solidFill>
                  <a:srgbClr val="ff0000"/>
                </a:solidFill>
                <a:latin typeface="Comic Sans MS"/>
              </a:rPr>
              <a:t>sz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czoły wychowują nowe pokolenia i przetwarzają pyłek kwiatowy na pożywny pokarm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Symbol zastępczy zawartości 3" descr=""/>
          <p:cNvPicPr/>
          <p:nvPr/>
        </p:nvPicPr>
        <p:blipFill>
          <a:blip r:embed="rId1"/>
          <a:stretch/>
        </p:blipFill>
        <p:spPr>
          <a:xfrm>
            <a:off x="1510560" y="1600200"/>
            <a:ext cx="612252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Nieświszczuki – pieski preriowe żyją w bardzo licznych koloniach w podziemnych norach, które mogą zajmować powierzchnię nawet 100 hektarów.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Symbol zastępczy zawartości 3" descr=""/>
          <p:cNvPicPr/>
          <p:nvPr/>
        </p:nvPicPr>
        <p:blipFill>
          <a:blip r:embed="rId1"/>
          <a:stretch/>
        </p:blipFill>
        <p:spPr>
          <a:xfrm>
            <a:off x="1270080" y="1600200"/>
            <a:ext cx="66034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Nora borsuka, choć ma wiele korytarzy i kilka wejść, jest utrzymana w znakomitym porządku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Symbol zastępczy zawartości 3" descr=""/>
          <p:cNvPicPr/>
          <p:nvPr/>
        </p:nvPicPr>
        <p:blipFill>
          <a:blip r:embed="rId1"/>
          <a:stretch/>
        </p:blipFill>
        <p:spPr>
          <a:xfrm>
            <a:off x="1288800" y="1600200"/>
            <a:ext cx="656640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Gniazdo szerszenia przypomina gniazdo os.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Symbol zastępczy zawartości 3" descr=""/>
          <p:cNvPicPr/>
          <p:nvPr/>
        </p:nvPicPr>
        <p:blipFill>
          <a:blip r:embed="rId1"/>
          <a:stretch/>
        </p:blipFill>
        <p:spPr>
          <a:xfrm>
            <a:off x="1286280" y="1600200"/>
            <a:ext cx="657144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95640" y="-243360"/>
            <a:ext cx="8229240" cy="179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/>
          </a:bodyPr>
          <a:p>
            <a:pPr algn="ctr">
              <a:lnSpc>
                <a:spcPct val="100000"/>
              </a:lnSpc>
            </a:pPr>
            <a:r>
              <a:rPr b="0" lang="pl-PL" sz="4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Gniazdo szpaka</a:t>
            </a:r>
            <a:r>
              <a:rPr b="0" lang="pl-PL" sz="4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</a:t>
            </a:r>
            <a:r>
              <a:rPr b="0" lang="pl-PL" sz="27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ttps</a:t>
            </a:r>
            <a:r>
              <a:rPr b="0" lang="pl-PL" sz="27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://</a:t>
            </a:r>
            <a:r>
              <a:rPr b="0" lang="pl-PL" sz="27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www.youtube.com/watch?v=d3daKZ6hnTE</a:t>
            </a:r>
            <a:br/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 </a:t>
            </a:r>
            <a:br/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Symbol zastępczy zawartości 3" descr=""/>
          <p:cNvPicPr/>
          <p:nvPr/>
        </p:nvPicPr>
        <p:blipFill>
          <a:blip r:embed="rId6"/>
          <a:stretch/>
        </p:blipFill>
        <p:spPr>
          <a:xfrm>
            <a:off x="539640" y="1268640"/>
            <a:ext cx="3600000" cy="4248000"/>
          </a:xfrm>
          <a:prstGeom prst="rect">
            <a:avLst/>
          </a:prstGeom>
          <a:ln>
            <a:noFill/>
          </a:ln>
        </p:spPr>
      </p:pic>
      <p:pic>
        <p:nvPicPr>
          <p:cNvPr id="160" name="Obraz 4" descr=""/>
          <p:cNvPicPr/>
          <p:nvPr/>
        </p:nvPicPr>
        <p:blipFill>
          <a:blip r:embed="rId7"/>
          <a:stretch/>
        </p:blipFill>
        <p:spPr>
          <a:xfrm>
            <a:off x="4572000" y="2565000"/>
            <a:ext cx="3528000" cy="29340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4572000" y="2967480"/>
            <a:ext cx="457164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Gniazdo Tkacza- Tkacze, ptaki z gatunku wikłaczy, są bardzo towarzyskie. Ich gniazdo może mieć nawet 7 metrów długości i osiągać masę ponad 1 tony! Z powodzeniem mieści prawie 500 osobników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Symbol zastępczy zawartości 3" descr=""/>
          <p:cNvPicPr/>
          <p:nvPr/>
        </p:nvPicPr>
        <p:blipFill>
          <a:blip r:embed="rId1"/>
          <a:stretch/>
        </p:blipFill>
        <p:spPr>
          <a:xfrm>
            <a:off x="467640" y="2061000"/>
            <a:ext cx="4752000" cy="3960000"/>
          </a:xfrm>
          <a:prstGeom prst="rect">
            <a:avLst/>
          </a:prstGeom>
          <a:ln>
            <a:noFill/>
          </a:ln>
        </p:spPr>
      </p:pic>
      <p:pic>
        <p:nvPicPr>
          <p:cNvPr id="164" name="Obraz 4" descr=""/>
          <p:cNvPicPr/>
          <p:nvPr/>
        </p:nvPicPr>
        <p:blipFill>
          <a:blip r:embed="rId2"/>
          <a:stretch/>
        </p:blipFill>
        <p:spPr>
          <a:xfrm>
            <a:off x="5868000" y="3861000"/>
            <a:ext cx="2880000" cy="216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7000"/>
          </a:bodyPr>
          <a:p>
            <a:pPr algn="ctr">
              <a:lnSpc>
                <a:spcPct val="100000"/>
              </a:lnSpc>
            </a:pPr>
            <a:br/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Ogrodnik brunatny Samce ogrodnika dbają o wystrój swych malutkich domostw, przynosząc do nich kwiaty, jagody i inne efektowne ozdoby</a:t>
            </a:r>
            <a:br/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Symbol zastępczy zawartości 3" descr=""/>
          <p:cNvPicPr/>
          <p:nvPr/>
        </p:nvPicPr>
        <p:blipFill>
          <a:blip r:embed="rId1"/>
          <a:stretch/>
        </p:blipFill>
        <p:spPr>
          <a:xfrm>
            <a:off x="611640" y="1700640"/>
            <a:ext cx="3888000" cy="4248000"/>
          </a:xfrm>
          <a:prstGeom prst="rect">
            <a:avLst/>
          </a:prstGeom>
          <a:ln>
            <a:noFill/>
          </a:ln>
        </p:spPr>
      </p:pic>
      <p:pic>
        <p:nvPicPr>
          <p:cNvPr id="167" name="Obraz 4" descr=""/>
          <p:cNvPicPr/>
          <p:nvPr/>
        </p:nvPicPr>
        <p:blipFill>
          <a:blip r:embed="rId2"/>
          <a:stretch/>
        </p:blipFill>
        <p:spPr>
          <a:xfrm>
            <a:off x="4788000" y="1628640"/>
            <a:ext cx="396000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Wikłacz złotogłowy tka ciekawe gniazda ze źdźbeł trawy, zawieszone na liściu paproci lub palmy.</a:t>
            </a:r>
            <a:br/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Symbol zastępczy zawartości 3" descr=""/>
          <p:cNvPicPr/>
          <p:nvPr/>
        </p:nvPicPr>
        <p:blipFill>
          <a:blip r:embed="rId1"/>
          <a:stretch/>
        </p:blipFill>
        <p:spPr>
          <a:xfrm>
            <a:off x="1043640" y="1484640"/>
            <a:ext cx="2736000" cy="4104000"/>
          </a:xfrm>
          <a:prstGeom prst="rect">
            <a:avLst/>
          </a:prstGeom>
          <a:ln>
            <a:noFill/>
          </a:ln>
        </p:spPr>
      </p:pic>
      <p:pic>
        <p:nvPicPr>
          <p:cNvPr id="170" name="Obraz 4" descr=""/>
          <p:cNvPicPr/>
          <p:nvPr/>
        </p:nvPicPr>
        <p:blipFill>
          <a:blip r:embed="rId2"/>
          <a:stretch/>
        </p:blipFill>
        <p:spPr>
          <a:xfrm>
            <a:off x="4284000" y="1484640"/>
            <a:ext cx="4176000" cy="41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Kacykowiec aztecki Konstruuje workowate domki o długości około 1 metra.</a:t>
            </a:r>
            <a:br/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Symbol zastępczy zawartości 3" descr=""/>
          <p:cNvPicPr/>
          <p:nvPr/>
        </p:nvPicPr>
        <p:blipFill>
          <a:blip r:embed="rId1"/>
          <a:stretch/>
        </p:blipFill>
        <p:spPr>
          <a:xfrm>
            <a:off x="1155240" y="1600200"/>
            <a:ext cx="683352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Chruściki Tworzą kokony z kamieni, piasku i muszli.</a:t>
            </a:r>
            <a:br/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Symbol zastępczy zawartości 3" descr=""/>
          <p:cNvPicPr/>
          <p:nvPr/>
        </p:nvPicPr>
        <p:blipFill>
          <a:blip r:embed="rId1"/>
          <a:stretch/>
        </p:blipFill>
        <p:spPr>
          <a:xfrm>
            <a:off x="827640" y="1268640"/>
            <a:ext cx="748836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br/>
            <a:br/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Jaskółki –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lepią gniazda z gliny, trawek i słomek</a:t>
            </a:r>
            <a:br/>
            <a:br/>
            <a:r>
              <a:rPr b="0" lang="pl-PL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https://www.youtube.com/watch?v=r2YkWM5JR7s</a:t>
            </a:r>
            <a:br/>
            <a:br/>
            <a:br/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Symbol zastępczy zawartości 3" descr=""/>
          <p:cNvPicPr/>
          <p:nvPr/>
        </p:nvPicPr>
        <p:blipFill>
          <a:blip r:embed="rId2"/>
          <a:stretch/>
        </p:blipFill>
        <p:spPr>
          <a:xfrm>
            <a:off x="1547640" y="1887840"/>
            <a:ext cx="6199920" cy="384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Gniazda kolibrów mają rozmiar orzecha włoskiego.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3" descr=""/>
          <p:cNvPicPr/>
          <p:nvPr/>
        </p:nvPicPr>
        <p:blipFill>
          <a:blip r:embed="rId1"/>
          <a:stretch/>
        </p:blipFill>
        <p:spPr>
          <a:xfrm>
            <a:off x="323640" y="2349000"/>
            <a:ext cx="3809520" cy="3485880"/>
          </a:xfrm>
          <a:prstGeom prst="rect">
            <a:avLst/>
          </a:prstGeom>
          <a:ln>
            <a:noFill/>
          </a:ln>
        </p:spPr>
      </p:pic>
      <p:pic>
        <p:nvPicPr>
          <p:cNvPr id="177" name="Picture 4" descr=""/>
          <p:cNvPicPr/>
          <p:nvPr/>
        </p:nvPicPr>
        <p:blipFill>
          <a:blip r:embed="rId2"/>
          <a:stretch/>
        </p:blipFill>
        <p:spPr>
          <a:xfrm>
            <a:off x="5004000" y="2277000"/>
            <a:ext cx="3469680" cy="35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Osy –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budują domy z masy podobnej do papieru, którą wytwarzają z przeżutego drewna i własnej śliny.</a:t>
            </a:r>
            <a:br/>
            <a:br/>
            <a:r>
              <a:rPr b="0" lang="pl-PL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https://www.youtube.com/watch?v=w5wIn9wTv4E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Symbol zastępczy zawartości 3" descr=""/>
          <p:cNvPicPr/>
          <p:nvPr/>
        </p:nvPicPr>
        <p:blipFill>
          <a:blip r:embed="rId2"/>
          <a:stretch/>
        </p:blipFill>
        <p:spPr>
          <a:xfrm>
            <a:off x="3117600" y="1856160"/>
            <a:ext cx="2908440" cy="401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07640" y="332640"/>
            <a:ext cx="8928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Remizy – 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małe ptaszki – tkają gniazda z puchu i włókien roślinnych.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https://www.youtube.com/watch?v=2FB4mvOlgsU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37" name="Obraz 2" descr=""/>
          <p:cNvPicPr/>
          <p:nvPr/>
        </p:nvPicPr>
        <p:blipFill>
          <a:blip r:embed="rId2"/>
          <a:stretch/>
        </p:blipFill>
        <p:spPr>
          <a:xfrm>
            <a:off x="395640" y="1700640"/>
            <a:ext cx="4176000" cy="3600000"/>
          </a:xfrm>
          <a:prstGeom prst="rect">
            <a:avLst/>
          </a:prstGeom>
          <a:ln>
            <a:noFill/>
          </a:ln>
        </p:spPr>
      </p:pic>
      <p:pic>
        <p:nvPicPr>
          <p:cNvPr id="138" name="Picture 2" descr=""/>
          <p:cNvPicPr/>
          <p:nvPr/>
        </p:nvPicPr>
        <p:blipFill>
          <a:blip r:embed="rId3"/>
          <a:stretch/>
        </p:blipFill>
        <p:spPr>
          <a:xfrm>
            <a:off x="5076000" y="1700640"/>
            <a:ext cx="3333240" cy="36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640" y="116640"/>
            <a:ext cx="8496720" cy="21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Pająki –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przędą jedwabną nić, którą same wytwarzają.  Jest ona mocniejsza niż stalowy drut. 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https://www.youtube.com/watch?v=4e_3ww5nLEc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40" name="Obraz 2" descr=""/>
          <p:cNvPicPr/>
          <p:nvPr/>
        </p:nvPicPr>
        <p:blipFill>
          <a:blip r:embed="rId2"/>
          <a:stretch/>
        </p:blipFill>
        <p:spPr>
          <a:xfrm>
            <a:off x="1115640" y="2128680"/>
            <a:ext cx="6696360" cy="425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1000"/>
          </a:bodyPr>
          <a:p>
            <a:pPr algn="ctr">
              <a:lnSpc>
                <a:spcPct val="100000"/>
              </a:lnSpc>
            </a:pPr>
            <a:r>
              <a:rPr b="1" lang="pl-PL" sz="2700" spc="-1" strike="noStrike">
                <a:solidFill>
                  <a:srgbClr val="000000"/>
                </a:solidFill>
                <a:latin typeface="Comic Sans MS"/>
              </a:rPr>
              <a:t>Bobry – </a:t>
            </a: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swoje domy i tamy konstruują z gałęzi oraz błota.</a:t>
            </a:r>
            <a:br/>
            <a:r>
              <a:rPr b="0" lang="pl-PL" sz="2700" spc="-1" strike="noStrike">
                <a:solidFill>
                  <a:srgbClr val="000000"/>
                </a:solidFill>
                <a:latin typeface="Calibri"/>
              </a:rPr>
              <a:t> </a:t>
            </a:r>
            <a:br/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Symbol zastępczy zawartości 3" descr=""/>
          <p:cNvPicPr/>
          <p:nvPr/>
        </p:nvPicPr>
        <p:blipFill>
          <a:blip r:embed="rId1"/>
          <a:stretch/>
        </p:blipFill>
        <p:spPr>
          <a:xfrm>
            <a:off x="323640" y="1556640"/>
            <a:ext cx="4039200" cy="3022920"/>
          </a:xfrm>
          <a:prstGeom prst="rect">
            <a:avLst/>
          </a:prstGeom>
          <a:ln>
            <a:noFill/>
          </a:ln>
        </p:spPr>
      </p:pic>
      <p:pic>
        <p:nvPicPr>
          <p:cNvPr id="143" name="Obraz 4" descr=""/>
          <p:cNvPicPr/>
          <p:nvPr/>
        </p:nvPicPr>
        <p:blipFill>
          <a:blip r:embed="rId2"/>
          <a:stretch/>
        </p:blipFill>
        <p:spPr>
          <a:xfrm>
            <a:off x="4788000" y="1484640"/>
            <a:ext cx="3361320" cy="30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Samce altaników, australijskich ptaków aby zwabić samiczkę budują altanki, których wnętrze przyozdabiają kwiatami, a nawet chrząszczami.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Symbol zastępczy zawartości 3" descr=""/>
          <p:cNvPicPr/>
          <p:nvPr/>
        </p:nvPicPr>
        <p:blipFill>
          <a:blip r:embed="rId1"/>
          <a:stretch/>
        </p:blipFill>
        <p:spPr>
          <a:xfrm>
            <a:off x="1220400" y="1600200"/>
            <a:ext cx="67024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Gniazda termitów to wysokie pionowe kopce zwane termitami.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Symbol zastępczy zawartości 3" descr=""/>
          <p:cNvPicPr/>
          <p:nvPr/>
        </p:nvPicPr>
        <p:blipFill>
          <a:blip r:embed="rId1"/>
          <a:stretch/>
        </p:blipFill>
        <p:spPr>
          <a:xfrm>
            <a:off x="1383120" y="1600200"/>
            <a:ext cx="64288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Mrowiska to kopce zbudowane z igliwia, liści i gałązek. Pod nimi w ziemi znajduje się labirynt pełen korytarzy i komór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Symbol zastępczy zawartości 3" descr=""/>
          <p:cNvPicPr/>
          <p:nvPr/>
        </p:nvPicPr>
        <p:blipFill>
          <a:blip r:embed="rId1"/>
          <a:stretch/>
        </p:blipFill>
        <p:spPr>
          <a:xfrm>
            <a:off x="1368360" y="1600200"/>
            <a:ext cx="644364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Application>LibreOffice/6.1.2.1$Windows_x86 LibreOffice_project/65905a128db06ba48db947242809d14d3f9a93fe</Application>
  <Words>193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2020-04-24T14:23:12Z</dcterms:created>
  <dc:creator>Admin</dc:creator>
  <dc:description/>
  <dc:language>pl-PL</dc:language>
  <cp:lastModifiedBy>Admin</cp:lastModifiedBy>
  <dcterms:modified xsi:type="dcterms:W3CDTF">2020-04-26T19:49:35Z</dcterms:modified>
  <cp:revision>9</cp:revision>
  <dc:subject/>
  <dc:title>Architekci wśród zwierząt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