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6AF0A3-D5D1-441D-A46F-29E14A906F5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FC71639-B408-4515-BCAB-67FF1EB7AC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32170EB-1B6A-4BD4-971E-7A131747A83F}"/>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100AE01D-3C52-4E88-8CAD-633A9C8EBE6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F8027B-8033-4DA9-B454-BC97EC310B0B}"/>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304895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F9A3AA-8791-4536-8657-27C4756FCE9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1FF53A1-A466-4621-9B61-C0808FB177A5}"/>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022361F-F823-41B9-A728-BD53FF23D43E}"/>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2B073390-BD49-4530-8C71-9FD6E8122C4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1B259F-C833-47AE-B292-6574893E5904}"/>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38088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AFB60CD-2D2D-47FB-8C60-86406F29FD7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C86D169-6448-4104-80ED-E024DB64657B}"/>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CBEE48-9A75-4550-B2BD-7A00AC2E7582}"/>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0635A18C-319F-42A5-89B5-D116CC9B04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FECDD1E-F494-4177-8CE4-6BEFFD7E05D6}"/>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156174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226D7D-1160-40FF-8885-08B229B71D5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59E1B8-07F1-4E02-93E5-9446CC6DA06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5432F00-A4E7-43AB-8BDB-05863B4C49FF}"/>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BC1F8439-2FDA-4EDC-A486-7445F9F45DC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E30A140-5EE2-4084-8D36-FE443ADE9D79}"/>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134126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63481D-5CE2-4591-924C-CB62D55E3C1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D4D5816F-6F10-4360-8B6E-A04D6EB461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011AF29-1ECD-48D5-9226-22BD28040825}"/>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DA3FFB34-8919-4B2E-8371-C178FD3CF3F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DFA255-00DF-4038-BD74-C2EADC14B30C}"/>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167980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EE6D0A-EB14-477F-9150-F166FE2882E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98FCB80-5028-4A57-88CF-9AA015403C3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18311C1-46C6-45DD-B4B6-23AA4149F39B}"/>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F82E637-52A5-478B-84EC-05047AD5271C}"/>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6" name="Symbol zastępczy stopki 5">
            <a:extLst>
              <a:ext uri="{FF2B5EF4-FFF2-40B4-BE49-F238E27FC236}">
                <a16:creationId xmlns:a16="http://schemas.microsoft.com/office/drawing/2014/main" id="{506A3321-9970-4B32-8C7B-78DB361C038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260BBDE-8975-4BCD-ADD9-4870BA469028}"/>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51636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401380-123C-4311-BA9B-A276712D050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ED77836-F620-421A-9E88-5C8065088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005BC8E-C6BA-49D8-B15A-55F6B8A8C53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9F5DC77-2970-4063-82DE-A0D036CF3B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3F75FA7-2D41-4D3D-AD62-2476021F6FE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A871DF-86F2-4798-A984-4C02B994DD4B}"/>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8" name="Symbol zastępczy stopki 7">
            <a:extLst>
              <a:ext uri="{FF2B5EF4-FFF2-40B4-BE49-F238E27FC236}">
                <a16:creationId xmlns:a16="http://schemas.microsoft.com/office/drawing/2014/main" id="{03211170-0719-4EF6-A3BF-10DC4F237A0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BBBA402-BF61-4869-A722-F32A90634FD3}"/>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2089111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2D0D38-3FE7-4E12-A4C4-095678C84D5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2788444-FA01-4961-917A-9D61A950570C}"/>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4" name="Symbol zastępczy stopki 3">
            <a:extLst>
              <a:ext uri="{FF2B5EF4-FFF2-40B4-BE49-F238E27FC236}">
                <a16:creationId xmlns:a16="http://schemas.microsoft.com/office/drawing/2014/main" id="{C2E0FB70-6D00-43FD-B562-8D0830D4B12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497495B-2ED3-4D18-9299-9EFA6682913E}"/>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9420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3567F71-3337-4935-B478-A1A67FE402D4}"/>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3" name="Symbol zastępczy stopki 2">
            <a:extLst>
              <a:ext uri="{FF2B5EF4-FFF2-40B4-BE49-F238E27FC236}">
                <a16:creationId xmlns:a16="http://schemas.microsoft.com/office/drawing/2014/main" id="{753F4B82-1219-4B4E-8B4A-CACF2EAE147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B75B413-6A88-4230-BF31-913DE4976213}"/>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243643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DE38D0-2B04-44CC-9364-D8E1F38DDFC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4AA4DB3-A34B-4ED5-994E-7FBD92F5E3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C924690F-1DE5-444C-B36B-C4CCECB42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1FE89E3-BAD6-4CE4-902D-A85711FD7D0A}"/>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6" name="Symbol zastępczy stopki 5">
            <a:extLst>
              <a:ext uri="{FF2B5EF4-FFF2-40B4-BE49-F238E27FC236}">
                <a16:creationId xmlns:a16="http://schemas.microsoft.com/office/drawing/2014/main" id="{98609DD0-7ED2-4305-BA04-910FE768D96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C0DBD1B-B3D7-4828-A16C-C908DA60A99A}"/>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205282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33BC6-2772-4923-9897-1E39A25D0D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563F99B-5607-4BF8-B561-E347C9C638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23A2308-6DA4-481F-B91F-A165E606F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6920A31-7B09-46EF-8F5A-B04C113C14E8}"/>
              </a:ext>
            </a:extLst>
          </p:cNvPr>
          <p:cNvSpPr>
            <a:spLocks noGrp="1"/>
          </p:cNvSpPr>
          <p:nvPr>
            <p:ph type="dt" sz="half" idx="10"/>
          </p:nvPr>
        </p:nvSpPr>
        <p:spPr/>
        <p:txBody>
          <a:bodyPr/>
          <a:lstStyle/>
          <a:p>
            <a:fld id="{B6BD491B-17DD-4870-9919-A8457DA7E91A}" type="datetimeFigureOut">
              <a:rPr lang="pl-PL" smtClean="0"/>
              <a:t>2021-03-30</a:t>
            </a:fld>
            <a:endParaRPr lang="pl-PL"/>
          </a:p>
        </p:txBody>
      </p:sp>
      <p:sp>
        <p:nvSpPr>
          <p:cNvPr id="6" name="Symbol zastępczy stopki 5">
            <a:extLst>
              <a:ext uri="{FF2B5EF4-FFF2-40B4-BE49-F238E27FC236}">
                <a16:creationId xmlns:a16="http://schemas.microsoft.com/office/drawing/2014/main" id="{40987DFA-58E2-48D0-94AB-F24AE99E96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88F9EB2-C7F1-42D9-B647-7C571DBBFEFF}"/>
              </a:ext>
            </a:extLst>
          </p:cNvPr>
          <p:cNvSpPr>
            <a:spLocks noGrp="1"/>
          </p:cNvSpPr>
          <p:nvPr>
            <p:ph type="sldNum" sz="quarter" idx="12"/>
          </p:nvPr>
        </p:nvSpPr>
        <p:spPr/>
        <p:txBody>
          <a:bodyPr/>
          <a:lstStyle/>
          <a:p>
            <a:fld id="{4892C8DB-B7BF-45E3-899E-9C54A515D289}" type="slidenum">
              <a:rPr lang="pl-PL" smtClean="0"/>
              <a:t>‹#›</a:t>
            </a:fld>
            <a:endParaRPr lang="pl-PL"/>
          </a:p>
        </p:txBody>
      </p:sp>
    </p:spTree>
    <p:extLst>
      <p:ext uri="{BB962C8B-B14F-4D97-AF65-F5344CB8AC3E}">
        <p14:creationId xmlns:p14="http://schemas.microsoft.com/office/powerpoint/2010/main" val="89577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3722774-5CBB-4943-A2C9-BA70851F7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799A1AE-89AB-43BD-95DE-A09DB3F84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134A44-942A-4F14-AD6C-E4D4BB4BE0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D491B-17DD-4870-9919-A8457DA7E91A}" type="datetimeFigureOut">
              <a:rPr lang="pl-PL" smtClean="0"/>
              <a:t>2021-03-30</a:t>
            </a:fld>
            <a:endParaRPr lang="pl-PL"/>
          </a:p>
        </p:txBody>
      </p:sp>
      <p:sp>
        <p:nvSpPr>
          <p:cNvPr id="5" name="Symbol zastępczy stopki 4">
            <a:extLst>
              <a:ext uri="{FF2B5EF4-FFF2-40B4-BE49-F238E27FC236}">
                <a16:creationId xmlns:a16="http://schemas.microsoft.com/office/drawing/2014/main" id="{C12B2A51-0344-4F13-A0FA-EDCBD2E482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BDCAFCD-3C64-4F1C-A634-BBBC27611D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2C8DB-B7BF-45E3-899E-9C54A515D289}" type="slidenum">
              <a:rPr lang="pl-PL" smtClean="0"/>
              <a:t>‹#›</a:t>
            </a:fld>
            <a:endParaRPr lang="pl-PL"/>
          </a:p>
        </p:txBody>
      </p:sp>
    </p:spTree>
    <p:extLst>
      <p:ext uri="{BB962C8B-B14F-4D97-AF65-F5344CB8AC3E}">
        <p14:creationId xmlns:p14="http://schemas.microsoft.com/office/powerpoint/2010/main" val="2547185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DLITWA PRZY STOLE WIELKANOCNYM – Parafia – Klenica">
            <a:extLst>
              <a:ext uri="{FF2B5EF4-FFF2-40B4-BE49-F238E27FC236}">
                <a16:creationId xmlns:a16="http://schemas.microsoft.com/office/drawing/2014/main" id="{07CDAD43-7C9B-4BBA-9C34-A9418C074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268" y="365124"/>
            <a:ext cx="2939732" cy="2939732"/>
          </a:xfrm>
          <a:prstGeom prst="rect">
            <a:avLst/>
          </a:prstGeom>
          <a:noFill/>
          <a:extLst>
            <a:ext uri="{909E8E84-426E-40DD-AFC4-6F175D3DCCD1}">
              <a14:hiddenFill xmlns:a14="http://schemas.microsoft.com/office/drawing/2010/main">
                <a:solidFill>
                  <a:srgbClr val="FFFFFF"/>
                </a:solidFill>
              </a14:hiddenFill>
            </a:ext>
          </a:extLst>
        </p:spPr>
      </p:pic>
      <p:pic>
        <p:nvPicPr>
          <p:cNvPr id="4" name="Obraz 3">
            <a:extLst>
              <a:ext uri="{FF2B5EF4-FFF2-40B4-BE49-F238E27FC236}">
                <a16:creationId xmlns:a16="http://schemas.microsoft.com/office/drawing/2014/main" id="{AE5E49B2-86E6-4E67-BC75-B367B37694DF}"/>
              </a:ext>
            </a:extLst>
          </p:cNvPr>
          <p:cNvPicPr>
            <a:picLocks noChangeAspect="1"/>
          </p:cNvPicPr>
          <p:nvPr/>
        </p:nvPicPr>
        <p:blipFill>
          <a:blip r:embed="rId3"/>
          <a:stretch>
            <a:fillRect/>
          </a:stretch>
        </p:blipFill>
        <p:spPr>
          <a:xfrm>
            <a:off x="66336" y="3817620"/>
            <a:ext cx="1819275" cy="2514600"/>
          </a:xfrm>
          <a:prstGeom prst="rect">
            <a:avLst/>
          </a:prstGeom>
        </p:spPr>
      </p:pic>
      <p:pic>
        <p:nvPicPr>
          <p:cNvPr id="3" name="Obraz 2">
            <a:extLst>
              <a:ext uri="{FF2B5EF4-FFF2-40B4-BE49-F238E27FC236}">
                <a16:creationId xmlns:a16="http://schemas.microsoft.com/office/drawing/2014/main" id="{36D4A890-D610-4141-B513-46144F3C6557}"/>
              </a:ext>
            </a:extLst>
          </p:cNvPr>
          <p:cNvPicPr>
            <a:picLocks noChangeAspect="1"/>
          </p:cNvPicPr>
          <p:nvPr/>
        </p:nvPicPr>
        <p:blipFill>
          <a:blip r:embed="rId4"/>
          <a:stretch>
            <a:fillRect/>
          </a:stretch>
        </p:blipFill>
        <p:spPr>
          <a:xfrm>
            <a:off x="10442714" y="4963821"/>
            <a:ext cx="1285654" cy="1529055"/>
          </a:xfrm>
          <a:prstGeom prst="rect">
            <a:avLst/>
          </a:prstGeom>
        </p:spPr>
      </p:pic>
      <p:sp>
        <p:nvSpPr>
          <p:cNvPr id="6" name="Tytuł 5">
            <a:extLst>
              <a:ext uri="{FF2B5EF4-FFF2-40B4-BE49-F238E27FC236}">
                <a16:creationId xmlns:a16="http://schemas.microsoft.com/office/drawing/2014/main" id="{BBAA2CB8-E006-464D-92BE-2F502A518513}"/>
              </a:ext>
            </a:extLst>
          </p:cNvPr>
          <p:cNvSpPr>
            <a:spLocks noGrp="1"/>
          </p:cNvSpPr>
          <p:nvPr>
            <p:ph type="title"/>
          </p:nvPr>
        </p:nvSpPr>
        <p:spPr>
          <a:xfrm>
            <a:off x="1749286" y="140678"/>
            <a:ext cx="9604513" cy="6578174"/>
          </a:xfrm>
        </p:spPr>
        <p:txBody>
          <a:bodyPr>
            <a:normAutofit/>
          </a:bodyPr>
          <a:lstStyle/>
          <a:p>
            <a:pPr>
              <a:lnSpc>
                <a:spcPct val="107000"/>
              </a:lnSpc>
              <a:spcAft>
                <a:spcPts val="800"/>
              </a:spcAft>
            </a:pPr>
            <a:r>
              <a:rPr lang="pl-PL" sz="1800" b="1" spc="40" dirty="0">
                <a:solidFill>
                  <a:srgbClr val="222222"/>
                </a:solidFill>
                <a:latin typeface="Arial" panose="020B0604020202020204" pitchFamily="34" charset="0"/>
                <a:ea typeface="Calibri" panose="020F0502020204030204" pitchFamily="34" charset="0"/>
                <a:cs typeface="Times New Roman" panose="02020603050405020304" pitchFamily="18" charset="0"/>
              </a:rPr>
              <a:t>P</a:t>
            </a:r>
            <a:r>
              <a:rPr lang="pl-PL" sz="1800" b="1"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iosenka: „Kłótnia w koszyku wielkanocnym”</a:t>
            </a:r>
            <a:b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b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Posłuchajcie tylko, ile było krzyku</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gdy się pokłóciły zwierzęta w koszyku.</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Malutkie kurczątko , bielutki baranek, brązowy zajączek i kilka pisanek.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b="1"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Ref: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Kurczątko piszczy pi, pi, pi</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Baranek beczy be, be, be</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Zajączek skacze </a:t>
            </a:r>
            <a:r>
              <a:rPr lang="pl-PL" sz="1800" spc="4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kic</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spc="4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kic</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spc="4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kic</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Pisanki wesoło śmieją się.</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Żółciutki kurczaczek macha skrzydełkami,</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jestem najpiękniejszy, żółty jak salami.</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Mam czerwony dziobek i czerwone nóżki, falujące piórka tak jak u papużki.</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b="1"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Ref.</a:t>
            </a:r>
            <a:b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Co ty opowiadasz?– dziwi się baranek,</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jestem cały z cukru, mam cukrową mamę.</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Dzieci na mój widok, bardzo się radują</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i z mojego grzbietu cukier oblizują.</a:t>
            </a:r>
            <a:b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br>
            <a:r>
              <a:rPr lang="pl-PL" sz="1800" b="1"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Ref.</a:t>
            </a:r>
            <a:r>
              <a:rPr lang="pl-PL" sz="1800" b="1"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Brązowy zajączek śmieje się wesoło,</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jestem z czekolady- opowiada wkoło.</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Właśnie mnie najbardziej uwielbiają dzieci,</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już na sam mój widok dzieciom ślinka leci.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b="1"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Ref.</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Dlaczego tak głośno kłócą się zwierzątka?</a:t>
            </a:r>
            <a:r>
              <a:rPr lang="pl-PL" sz="1800" spc="40"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Dziwi się pisanka zielona jak łąka.</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spc="4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Dziwią się pisanki żółte i czerwone, brązowe, różowe, szare posrebrzone.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sz="1400" dirty="0"/>
          </a:p>
        </p:txBody>
      </p:sp>
      <p:pic>
        <p:nvPicPr>
          <p:cNvPr id="2" name="Obraz 1">
            <a:extLst>
              <a:ext uri="{FF2B5EF4-FFF2-40B4-BE49-F238E27FC236}">
                <a16:creationId xmlns:a16="http://schemas.microsoft.com/office/drawing/2014/main" id="{C971B6A3-5E7B-4368-B986-063809263657}"/>
              </a:ext>
            </a:extLst>
          </p:cNvPr>
          <p:cNvPicPr>
            <a:picLocks noChangeAspect="1"/>
          </p:cNvPicPr>
          <p:nvPr/>
        </p:nvPicPr>
        <p:blipFill>
          <a:blip r:embed="rId5"/>
          <a:stretch>
            <a:fillRect/>
          </a:stretch>
        </p:blipFill>
        <p:spPr>
          <a:xfrm>
            <a:off x="464650" y="471210"/>
            <a:ext cx="1022646" cy="1133073"/>
          </a:xfrm>
          <a:prstGeom prst="rect">
            <a:avLst/>
          </a:prstGeom>
        </p:spPr>
      </p:pic>
    </p:spTree>
    <p:extLst>
      <p:ext uri="{BB962C8B-B14F-4D97-AF65-F5344CB8AC3E}">
        <p14:creationId xmlns:p14="http://schemas.microsoft.com/office/powerpoint/2010/main" val="54601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wca - rysunek do wydruku | Bible crafts, Sunday school crafts, Sheep  cartoon">
            <a:extLst>
              <a:ext uri="{FF2B5EF4-FFF2-40B4-BE49-F238E27FC236}">
                <a16:creationId xmlns:a16="http://schemas.microsoft.com/office/drawing/2014/main" id="{249CB4F6-930B-43B2-9C78-C364B1A603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 y="686740"/>
            <a:ext cx="4358734" cy="31818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zablon zająca wielkanocnego do druku | Edukacyjne bajki do czytania">
            <a:extLst>
              <a:ext uri="{FF2B5EF4-FFF2-40B4-BE49-F238E27FC236}">
                <a16:creationId xmlns:a16="http://schemas.microsoft.com/office/drawing/2014/main" id="{DD233F5B-2BA2-42AF-ADEC-A2BFEBDF87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32" y="2743200"/>
            <a:ext cx="3945699" cy="384048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ysunki ołówkiem na temat Wielkanocy dla dzieci. Stwórzmy razem: jak  narysować Wielkanoc i co jeszcze możesz narysować na Wielkanoc">
            <a:extLst>
              <a:ext uri="{FF2B5EF4-FFF2-40B4-BE49-F238E27FC236}">
                <a16:creationId xmlns:a16="http://schemas.microsoft.com/office/drawing/2014/main" id="{1F89C625-6E15-42DF-A664-FDBE3BB8DB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5534">
            <a:off x="8275846" y="2904185"/>
            <a:ext cx="3523015" cy="376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Kurczaczki wielkanocne - szablony do druku | Edukacyjne bajki do czytania">
            <a:extLst>
              <a:ext uri="{FF2B5EF4-FFF2-40B4-BE49-F238E27FC236}">
                <a16:creationId xmlns:a16="http://schemas.microsoft.com/office/drawing/2014/main" id="{D1D29033-73AE-4257-8435-4A463A9E85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1442" y="686740"/>
            <a:ext cx="3559126" cy="3759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76585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203</Words>
  <Application>Microsoft Office PowerPoint</Application>
  <PresentationFormat>Panoramiczny</PresentationFormat>
  <Paragraphs>1</Paragraphs>
  <Slides>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vt:i4>
      </vt:variant>
    </vt:vector>
  </HeadingPairs>
  <TitlesOfParts>
    <vt:vector size="6" baseType="lpstr">
      <vt:lpstr>Arial</vt:lpstr>
      <vt:lpstr>Calibri</vt:lpstr>
      <vt:lpstr>Calibri Light</vt:lpstr>
      <vt:lpstr>Motyw pakietu Office</vt:lpstr>
      <vt:lpstr>Piosenka: „Kłótnia w koszyku wielkanocnym”  Posłuchajcie tylko, ile było krzyku, gdy się pokłóciły zwierzęta w koszyku. Malutkie kurczątko , bielutki baranek, brązowy zajączek i kilka pisanek.   Ref: Kurczątko piszczy pi, pi, pi Baranek beczy be, be, be Zajączek skacze kic, kic, kic Pisanki wesoło śmieją się.   Żółciutki kurczaczek macha skrzydełkami, jestem najpiękniejszy, żółty jak salami. Mam czerwony dziobek i czerwone nóżki, falujące piórka tak jak u papużki. Ref. Co ty opowiadasz?– dziwi się baranek, jestem cały z cukru, mam cukrową mamę. Dzieci na mój widok, bardzo się radują i z mojego grzbietu cukier oblizują. Ref.  Brązowy zajączek śmieje się wesoło, jestem z czekolady- opowiada wkoło. Właśnie mnie najbardziej uwielbiają dzieci, już na sam mój widok dzieciom ślinka leci.                Ref. Dlaczego tak głośno kłócą się zwierzątka? Dziwi się pisanka zielona jak łąka. Dziwią się pisanki żółte i czerwone, brązowe, różowe, szare posrebrzone.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Posłuchajcie tylko, ile było krzyku, gdy się pokłóciły zwierzęta w koszyku. Malutkie kurczątko , bielutki baranek, brązowy zajączek i kilka pisanek.   Ref: Kurczątko piszczy pi, pi, pi Baranek beczy be, be, be Zajączek skacze kic, kic, kic Pisanki wesoło śmieją się   Żółciutki kurczaczek macha skrzydełkami, jestem najpiękniejszy, żółty jak salami. Mam czerwony dziobek i czerwone nóżki, falujące piórka tak jak u papużki. Ref. Co ty opowiadasz?– dziwi się baranek, jestem cały z cukru, mam cukrową mamę. Dzieci na mój widok, bardzo się radują i z mojego grzbietu cukier oblizują. Ref.  Brązowy zajączek śmieje się wesoło, jestem z czekolady- opowiada wkoło. Właśnie mnie najbardziej uwielbiają dzieci, już na sam mój widok dzieciom ślinka leci.                Ref. Dlaczego tak głośno kłócą się zwierzątka? Dziwi się pisanka zielona jak łąka. Dziwią się pisanki żółte i czerwone, brązowe, różowe, szare posrebrzone.  </dc:title>
  <dc:creator>Anna</dc:creator>
  <cp:lastModifiedBy>Anna</cp:lastModifiedBy>
  <cp:revision>4</cp:revision>
  <dcterms:created xsi:type="dcterms:W3CDTF">2021-03-30T09:03:29Z</dcterms:created>
  <dcterms:modified xsi:type="dcterms:W3CDTF">2021-03-30T09:38:40Z</dcterms:modified>
</cp:coreProperties>
</file>