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AD4ACF-BE23-43DA-AD70-5A7FB5ECA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B336890-019A-4D0A-8A08-45DF51B87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828C4B9-0C9C-4792-BA1A-8D94569C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3CD2424-7A66-4E49-BF54-241B0DB1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EA7F39-2E97-4099-8D6F-E862A8AD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7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F414CF-BDA4-4666-AED1-4591934C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6245726-0E61-499F-8DFB-FBDC62E1B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4FBAAA-D641-4D80-960C-675D747FC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CE1D11-7A99-47CC-9CB8-AEDE4EED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5D65B9-E553-4AB8-851E-6B2491E44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82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EAAAF8C-6A0A-4222-97CE-C5EC9A9093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FAC379D-23F7-4922-B2D8-9D6B7EE8C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5F0375C-7362-47A0-99DD-915959B9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872331-6D55-401B-9AD4-F37E9896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FDAA95-4671-4431-8EB2-246DAE180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82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1CC3AE-5116-474A-9018-4FE1E1360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08EF5-49E0-4A48-986B-0573C4393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6010989-5B3B-4050-B821-67B316C3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2E6D2BC-C67E-4146-8277-E420DEFE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59C59D-C77B-450D-A7D8-1F7F6CC8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611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5BB15-3A79-4424-A3BA-12655C13E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F9891F-C685-4B5C-AC82-4947AAEF6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8B091A-5AD0-46E9-89CE-5D1F2FBC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1F1D17-5CE2-4630-B8FA-ABC3A3F1D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7E73B1-6AFC-4984-AB6B-2EC992ED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582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1CDCA-6812-4F30-A4DD-68ACBE31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CEFC17-BF62-4B5C-9D83-47FF2EC03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43EA573-54DA-4023-899C-26FDB0489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7CE7CD2-B3F7-4976-B6FC-A1F7F678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48ADE54-A939-494D-A69A-11F397118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94B0FC-584A-4A9C-8BDB-D30DBA5E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111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6412E9-9553-4C79-9C8C-71104755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CD2CBDB-604F-443D-B557-520EAF606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C60F0D-30F0-4895-BE24-B20D8BE23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DABEE1F-AE2B-4ED8-981F-63E61967A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C3C2415-8DBC-4AA5-9D24-E7AFC2CF09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68C02AA-FB72-47B8-B62B-CBF1EE7A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9AD881D-8D91-4D5F-A8C2-A66BEA09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97B9D72-67A9-428A-87E2-10142F2C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53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19580D-F38B-4F97-84AA-1BA5AFD1B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A8820D7-8D56-4BD5-AA47-B8459D873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CC1DF1C-735A-4FC9-B411-5930E90A8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89E10BC-3BE1-4746-A1D4-BF6CF72D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323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449E8E7-2FCC-4891-804C-65BE5263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86384FF-80B0-4B50-8FAF-11950C39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FE472CC-108B-49F4-8D49-B5B37459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23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D19AAA-EC9A-45A0-ACF3-12DFEF4C3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AB78C2-48F1-4B48-BC5F-CE249E466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A76A7F4-11AA-4B07-8FD9-EA87C485A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08ECE12-BA50-4206-82E4-BF98AEDBC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A5D6AE-A700-4F4B-A792-D27E79D3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457323-183F-487F-8AC1-7B967D5D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45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A2141-2FD3-454B-9593-E59CC185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5EA6FC7-521F-4681-A469-DC51093D9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95B8D8D-CAB6-4AC0-992B-755020539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D5F93F-3AED-42B9-A0E7-76CFE0BC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10E31A0-4F43-457B-B919-8593ADBB5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2DF984-C3BF-46DD-8C8F-17CBBA249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19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3CF8B33-D7CF-4D5C-BBFC-6A0C7FD67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1258F8-DCB4-48CB-85FF-5C3544B6B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F6718E-3441-4E33-8EBA-55970E33F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068-765A-451F-9C62-5A849B9252BA}" type="datetimeFigureOut">
              <a:rPr lang="pl-PL" smtClean="0"/>
              <a:t>2021-04-07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784486-E1F3-4B3C-96D7-ACE8CED91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5B35E7-35BB-4BE3-9CCD-B70C44612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C8CEE-500B-45EB-B174-8D32CF64EC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by Martyna on Zwierzęta na wsi | Preschool learning activities, Farm  preschool, Preschool learning">
            <a:extLst>
              <a:ext uri="{FF2B5EF4-FFF2-40B4-BE49-F238E27FC236}">
                <a16:creationId xmlns:a16="http://schemas.microsoft.com/office/drawing/2014/main" id="{AB2D9365-86CF-49FE-A02D-EA9EA2CF0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23" y="240102"/>
            <a:ext cx="2227532" cy="29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by Wi Bi on Ilustracje przedszkole | Sewing activities, Montessori  materials, Preschool classroom decor">
            <a:extLst>
              <a:ext uri="{FF2B5EF4-FFF2-40B4-BE49-F238E27FC236}">
                <a16:creationId xmlns:a16="http://schemas.microsoft.com/office/drawing/2014/main" id="{888F55FC-2689-434E-9091-DDC969611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518" y="240102"/>
            <a:ext cx="2227532" cy="29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n by Patrycja Jaworska on Ilustracje przedszkole | Free preschool  printables, Insects preschool, Preschool activities">
            <a:extLst>
              <a:ext uri="{FF2B5EF4-FFF2-40B4-BE49-F238E27FC236}">
                <a16:creationId xmlns:a16="http://schemas.microsoft.com/office/drawing/2014/main" id="{9E7A1001-08B3-4843-9725-747CFC7B4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484" y="3696781"/>
            <a:ext cx="2227532" cy="29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in by Patrycja Jaworska on Ilustracje przedszkole | Infant activities,  Free preschool printables, Preschool learning activities">
            <a:extLst>
              <a:ext uri="{FF2B5EF4-FFF2-40B4-BE49-F238E27FC236}">
                <a16:creationId xmlns:a16="http://schemas.microsoft.com/office/drawing/2014/main" id="{37512784-FB17-4D2D-95B3-12D13EF07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113" y="248592"/>
            <a:ext cx="2227532" cy="29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n by Martyna on Zwierzęta na wsi | Kindergarten math worksheets free,  Montessori materials, Farm theme">
            <a:extLst>
              <a:ext uri="{FF2B5EF4-FFF2-40B4-BE49-F238E27FC236}">
                <a16:creationId xmlns:a16="http://schemas.microsoft.com/office/drawing/2014/main" id="{6504D077-6E11-4AD0-93EE-8F1C4BF88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126" y="3696782"/>
            <a:ext cx="2227531" cy="29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in by Martyna on Zwierzęta na wsi | Preschool classroom decor, Preschool  learning activities, Infant activities">
            <a:extLst>
              <a:ext uri="{FF2B5EF4-FFF2-40B4-BE49-F238E27FC236}">
                <a16:creationId xmlns:a16="http://schemas.microsoft.com/office/drawing/2014/main" id="{E4537FC1-638A-44F7-A273-5776F1591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518" y="3696781"/>
            <a:ext cx="2227532" cy="29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in by Martyna on Zwierzęta na wsi | Preschool learning activities, Science  for kids, Kindergarten math worksheets free">
            <a:extLst>
              <a:ext uri="{FF2B5EF4-FFF2-40B4-BE49-F238E27FC236}">
                <a16:creationId xmlns:a16="http://schemas.microsoft.com/office/drawing/2014/main" id="{F448D153-F015-4F8F-912C-E12A8F419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23" y="3644028"/>
            <a:ext cx="2227532" cy="297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 ">
            <a:extLst>
              <a:ext uri="{FF2B5EF4-FFF2-40B4-BE49-F238E27FC236}">
                <a16:creationId xmlns:a16="http://schemas.microsoft.com/office/drawing/2014/main" id="{4433FC25-3F09-4968-A3E4-F0024F681F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757" y="231612"/>
            <a:ext cx="22479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2223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1</cp:revision>
  <dcterms:created xsi:type="dcterms:W3CDTF">2021-04-07T15:53:46Z</dcterms:created>
  <dcterms:modified xsi:type="dcterms:W3CDTF">2021-04-07T16:00:31Z</dcterms:modified>
</cp:coreProperties>
</file>