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0" r:id="rId4"/>
    <p:sldId id="261" r:id="rId5"/>
    <p:sldId id="262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96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78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33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3771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6666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659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31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858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036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7421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519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4157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900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14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6729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067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5117D6E-A94F-4EA3-AB04-6346272F7040}" type="datetimeFigureOut">
              <a:rPr lang="pl-PL" smtClean="0"/>
              <a:t>22.06.2020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795523-42D9-460C-92E3-25C60D73CF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3506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71978" y="-2227345"/>
            <a:ext cx="9933906" cy="5199533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br>
              <a:rPr lang="pl-PL" b="1" dirty="0"/>
            </a:br>
            <a:r>
              <a:rPr lang="pl-PL" b="1" dirty="0"/>
              <a:t>ZASADY BEZPIECZEŃSTWA W SIECI</a:t>
            </a:r>
            <a:br>
              <a:rPr lang="pl-PL" b="1" dirty="0"/>
            </a:br>
            <a:br>
              <a:rPr lang="pl-PL" b="1" dirty="0"/>
            </a:br>
            <a:endParaRPr lang="pl-PL" b="1" dirty="0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FD9581D0-8278-497A-A1C5-88084E212D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7721" y="2724150"/>
            <a:ext cx="4944139" cy="261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261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999460"/>
            <a:ext cx="10131425" cy="4072270"/>
          </a:xfrm>
        </p:spPr>
        <p:txBody>
          <a:bodyPr>
            <a:noAutofit/>
          </a:bodyPr>
          <a:lstStyle/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742950" indent="-742950" algn="ctr">
              <a:lnSpc>
                <a:spcPct val="150000"/>
              </a:lnSpc>
              <a:spcAft>
                <a:spcPts val="0"/>
              </a:spcAft>
              <a:buAutoNum type="arabicPeriod"/>
            </a:pPr>
            <a:r>
              <a:rPr lang="pl-PL" sz="3600" b="1" dirty="0"/>
              <a:t>Jeśli nie masz pewności, z kim rozmawiasz, </a:t>
            </a:r>
            <a:br>
              <a:rPr lang="pl-PL" sz="3600" b="1" dirty="0"/>
            </a:br>
            <a:r>
              <a:rPr lang="pl-PL" sz="3600" b="1" dirty="0"/>
              <a:t>nie podawaj żadnych informacji na swój temat.</a:t>
            </a:r>
          </a:p>
          <a:p>
            <a:pPr marL="742950" indent="-7429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600" b="1" dirty="0"/>
          </a:p>
          <a:p>
            <a:pPr marL="742950" indent="-742950" algn="ctr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6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514350" indent="-514350" algn="just">
              <a:lnSpc>
                <a:spcPct val="150000"/>
              </a:lnSpc>
              <a:spcAft>
                <a:spcPts val="0"/>
              </a:spcAft>
              <a:buAutoNum type="arabicPeriod"/>
            </a:pPr>
            <a:endParaRPr lang="pl-PL" sz="32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sp>
        <p:nvSpPr>
          <p:cNvPr id="4" name="AutoShape 2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6" descr="Znalezione obrazy dla zapytania cliparty uzależnien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F98E45C1-8FFD-4488-A49A-6EB738CED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3482" y="2913711"/>
            <a:ext cx="3519429" cy="294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01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1679944"/>
            <a:ext cx="10131425" cy="259434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28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2800" b="1" dirty="0"/>
          </a:p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r>
              <a:rPr lang="pl-PL" sz="12800" b="1" dirty="0"/>
              <a:t>2. </a:t>
            </a:r>
            <a:r>
              <a:rPr lang="pl-PL" sz="14400" b="1" dirty="0"/>
              <a:t>Nie zdradzaj innym swoich haseł. Układaj takie, które będą trudne do odgadnięcia </a:t>
            </a:r>
            <a:br>
              <a:rPr lang="pl-PL" sz="14400" b="1" dirty="0"/>
            </a:br>
            <a:r>
              <a:rPr lang="pl-PL" sz="14400" b="1" dirty="0"/>
              <a:t>(to nie może być Twoja data urodzenia ani imię!).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44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44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44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14400" b="1" dirty="0"/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3200" b="1" dirty="0"/>
          </a:p>
          <a:p>
            <a:pPr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pl-PL" sz="3200" b="1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9A2A770-2699-45D2-8198-A56426CD2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898" y="386820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43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6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r>
              <a:rPr lang="pl-PL" sz="5100" b="1" dirty="0"/>
              <a:t>3. Nie pozwalaj na zapamiętywanie przez przeglądarkę haseł do poczty elektronicznej i serwisów, z których korzystasz — w przeciwnym razie każda osoba pracująca na tym komputerze będzie mogła zalogować się na Twoje konto. Po skończonej pracy wyloguj się — inaczej ktoś może się pod Ciebie podszyć</a:t>
            </a:r>
            <a:r>
              <a:rPr lang="pl-PL" sz="3900" b="1" dirty="0"/>
              <a:t>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3418443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399" y="410817"/>
            <a:ext cx="10022095" cy="1570913"/>
          </a:xfrm>
        </p:spPr>
        <p:txBody>
          <a:bodyPr/>
          <a:lstStyle/>
          <a:p>
            <a:pPr algn="ctr"/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956931"/>
            <a:ext cx="10131425" cy="483427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200" b="1" dirty="0"/>
              <a:t>4. </a:t>
            </a:r>
            <a:r>
              <a:rPr lang="pl-PL" sz="3600" b="1" dirty="0"/>
              <a:t>Jeśli korzystasz z serwisów społecznościowych, zadbaj o odpowiednie ustawienia prywatności. Pamiętaj, że zgodnie z regulaminem Facebooka możesz założyć tam konto dopiero po ukończeniu 13. roku życia.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i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000" b="1" dirty="0"/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pl-PL" sz="3000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57BE3CB-0512-4033-BEFB-FC3AB2DFB6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4594240"/>
            <a:ext cx="2966485" cy="196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7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200" b="1" dirty="0"/>
              <a:t>5. </a:t>
            </a:r>
            <a:r>
              <a:rPr lang="pl-PL" sz="3600" b="1" dirty="0"/>
              <a:t>Na forach dyskusyjnych czy blogach posługuj się </a:t>
            </a:r>
            <a:r>
              <a:rPr lang="pl-PL" sz="3600" b="1" dirty="0" err="1"/>
              <a:t>nickiem</a:t>
            </a:r>
            <a:r>
              <a:rPr lang="pl-PL" sz="3600" b="1" dirty="0"/>
              <a:t> (pseudonimem), a nie swoim imieniem </a:t>
            </a:r>
            <a:br>
              <a:rPr lang="pl-PL" sz="3600" b="1" dirty="0"/>
            </a:br>
            <a:r>
              <a:rPr lang="pl-PL" sz="3600" b="1" dirty="0"/>
              <a:t>i nazwiskiem. Unikaj publikowania informacji o sobie w sieci.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endParaRPr lang="pl-PL" sz="3200" dirty="0"/>
          </a:p>
          <a:p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C832BC48-047A-4D6C-A963-A5C5E212D895}"/>
              </a:ext>
            </a:extLst>
          </p:cNvPr>
          <p:cNvSpPr/>
          <p:nvPr/>
        </p:nvSpPr>
        <p:spPr>
          <a:xfrm flipV="1">
            <a:off x="3048000" y="3336667"/>
            <a:ext cx="6127898" cy="2454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EEC706C3-3149-46F4-BE75-EB4F401EC2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665" y="3942019"/>
            <a:ext cx="4385528" cy="239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5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2438" y="848858"/>
            <a:ext cx="10131425" cy="5181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pl-PL" sz="3200" b="1" dirty="0"/>
              <a:t>6. </a:t>
            </a:r>
            <a:r>
              <a:rPr lang="pl-PL" sz="3600" b="1" dirty="0"/>
              <a:t>Chroń swoje zdjęcia – raz umieszczone zdjęcie zostaje na zawsze w sieci.</a:t>
            </a: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600" b="1" dirty="0"/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  <a:p>
            <a:pPr marL="0" indent="0" algn="r">
              <a:lnSpc>
                <a:spcPct val="150000"/>
              </a:lnSpc>
              <a:spcAft>
                <a:spcPts val="0"/>
              </a:spcAft>
              <a:buNone/>
            </a:pPr>
            <a:endParaRPr lang="pl-PL" sz="3200" b="1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B14684F-7071-4BBC-ABB2-8D064D6B6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1346" y="2652712"/>
            <a:ext cx="6627324" cy="348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783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669BFF-D01C-4FD8-ACE8-A703FD343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26FDAD-1091-4A0C-9978-4C54C0754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r>
              <a:rPr lang="pl-PL" sz="12800" b="1" dirty="0"/>
              <a:t>7. </a:t>
            </a:r>
            <a:r>
              <a:rPr lang="pl-PL" sz="14400" b="1" dirty="0"/>
              <a:t>Jeśli ktoś Cię zaczepia w Internecie, jest wobec Ciebie wulgarny i agresywny koniecznie poinformuj o tym kogoś dorosłego.</a:t>
            </a:r>
          </a:p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endParaRPr lang="pl-PL" sz="14400" b="1" dirty="0"/>
          </a:p>
          <a:p>
            <a:pPr marL="0" indent="0" algn="ctr">
              <a:lnSpc>
                <a:spcPct val="170000"/>
              </a:lnSpc>
              <a:spcAft>
                <a:spcPts val="0"/>
              </a:spcAft>
              <a:buNone/>
            </a:pPr>
            <a:endParaRPr lang="pl-PL" sz="14400" b="1" dirty="0"/>
          </a:p>
          <a:p>
            <a:pPr marL="0" indent="0" algn="ctr">
              <a:buNone/>
            </a:pPr>
            <a:endParaRPr lang="pl-PL" sz="4100" b="1" dirty="0"/>
          </a:p>
          <a:p>
            <a:pPr marL="0" indent="0" algn="just">
              <a:lnSpc>
                <a:spcPct val="160000"/>
              </a:lnSpc>
              <a:spcAft>
                <a:spcPts val="0"/>
              </a:spcAft>
              <a:buNone/>
            </a:pPr>
            <a:endParaRPr lang="pl-PL" sz="11200" b="1" dirty="0"/>
          </a:p>
          <a:p>
            <a:pPr marL="0" indent="0" algn="just">
              <a:lnSpc>
                <a:spcPct val="160000"/>
              </a:lnSpc>
              <a:spcAft>
                <a:spcPts val="0"/>
              </a:spcAft>
              <a:buNone/>
            </a:pPr>
            <a:endParaRPr lang="pl-PL" sz="11200" b="1" dirty="0"/>
          </a:p>
          <a:p>
            <a:pPr marL="0" indent="0" algn="just">
              <a:lnSpc>
                <a:spcPct val="160000"/>
              </a:lnSpc>
              <a:spcAft>
                <a:spcPts val="0"/>
              </a:spcAft>
              <a:buNone/>
            </a:pPr>
            <a:endParaRPr lang="pl-PL" sz="11200" b="1" dirty="0"/>
          </a:p>
          <a:p>
            <a:r>
              <a:rPr lang="pl-PL" sz="12800" dirty="0"/>
              <a:t> </a:t>
            </a:r>
          </a:p>
          <a:p>
            <a:pPr algn="ctr"/>
            <a:endParaRPr lang="pl-PL" sz="3200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0DDE771-9DCE-464C-977E-AAF189CB0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219" y="3683516"/>
            <a:ext cx="3176097" cy="277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1245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Sklepienie niebieskie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Sklepienie niebieski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klepienie niebiesk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Sklepienie niebieskie</Template>
  <TotalTime>299</TotalTime>
  <Words>216</Words>
  <Application>Microsoft Office PowerPoint</Application>
  <PresentationFormat>Panoramiczny</PresentationFormat>
  <Paragraphs>38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Sklepienie niebieskie</vt:lpstr>
      <vt:lpstr>              ZASADY BEZPIECZEŃSTWA W SIECI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4o lat minęło…</dc:title>
  <dc:creator>Dell</dc:creator>
  <cp:lastModifiedBy>Marcin Babiarczuk</cp:lastModifiedBy>
  <cp:revision>62</cp:revision>
  <dcterms:created xsi:type="dcterms:W3CDTF">2017-01-17T09:17:51Z</dcterms:created>
  <dcterms:modified xsi:type="dcterms:W3CDTF">2020-06-22T19:21:49Z</dcterms:modified>
</cp:coreProperties>
</file>