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obster"/>
      <p:regular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bster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a2bbe85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a2bbe85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a2bbe8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a2bbe8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a2bbe85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a2bbe85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a2bbe85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a2bbe85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0" y="519150"/>
            <a:ext cx="9144000" cy="18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4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Vizek és vízpartok gerincesei - halak</a:t>
            </a:r>
            <a:endParaRPr sz="4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4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Vodné stavovce - ryby</a:t>
            </a:r>
            <a:endParaRPr sz="4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274600" y="4114800"/>
            <a:ext cx="35577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3000">
                <a:solidFill>
                  <a:srgbClr val="9900FF"/>
                </a:solidFill>
              </a:rPr>
              <a:t>Fazekas Ágota</a:t>
            </a:r>
            <a:endParaRPr i="1" sz="3000">
              <a:solidFill>
                <a:srgbClr val="9900FF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525" y="2061200"/>
            <a:ext cx="3979175" cy="29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843750" y="0"/>
            <a:ext cx="7688700" cy="2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0" y="410100"/>
            <a:ext cx="9144000" cy="47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vizek legismertebb élőlényei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halak.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Testüket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nyálkás bőr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ill.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pikkelyek (šupiny)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borítják.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Kopoltyúval (žiabre)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lélegzik be a vízben oldott oxigént. A víz hőmérsékletének emelkedésével az oxigén mennyisége a vízben csökken.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Fontos szerepet játszanak a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vízi táplálékláncban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Halak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testfelépítése: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fej (hlava):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szemek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- száj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- húsos bajusz: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tapintó- és ízlelőszerv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-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szaglószerv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az orrgödörben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törzs (trup):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hát-, has-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ill.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mellúszó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- oldalvonal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farok (chvost):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farok alatti úszó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farokúszó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625" y="1528700"/>
            <a:ext cx="3389375" cy="18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300" y="3644250"/>
            <a:ext cx="3285775" cy="13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843750" y="0"/>
            <a:ext cx="7688700" cy="2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0" y="480050"/>
            <a:ext cx="91440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Legismertebb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ragadozó halak: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lesőharcsa (sumec západný)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- hazánk legnagyobb hala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- teste eléri a 2 m és a 100 kg-t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csuka (sťuka severná):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legismertebb ragadozó hal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- 150 cm és 35 kg-ra is megnő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149" y="1597049"/>
            <a:ext cx="2719000" cy="13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325" y="1344701"/>
            <a:ext cx="2358500" cy="16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5550" y="3492550"/>
            <a:ext cx="2492010" cy="16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5575" y="3756050"/>
            <a:ext cx="404812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729450" y="0"/>
            <a:ext cx="7688700" cy="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0" y="457200"/>
            <a:ext cx="9144000" cy="47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hu" sz="2000"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folyami angolna (úhor európsky):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kígyószerű a teste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- tengerben szaporodik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- csak 3 éves korban úsznak fel a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folyókba a tengerből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sebes piszráng (pstruh potočný):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sebes folyású, oxigéndús vizet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kedveli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914400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634637"/>
            <a:ext cx="1662675" cy="22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30803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5563" y="3257550"/>
            <a:ext cx="27908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66625" y="0"/>
            <a:ext cx="7688700" cy="2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0" y="480050"/>
            <a:ext cx="91440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Legismertebb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mindenevő halunk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ponty (kapor obyčajný):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vízi növ. fiatal hajtásait, szúnyoglárvákat,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ászkarákokat stb. fogyaszt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- lassú folyású vizeket kedveli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275" y="2023852"/>
            <a:ext cx="2799025" cy="22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25" y="1407082"/>
            <a:ext cx="4137674" cy="232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