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0CD31-3712-E36A-D99B-320C69101E61}" v="125" dt="2021-04-19T11:44:16.454"/>
    <p1510:client id="{05A0DA0E-7165-4E35-891B-97553E101AD8}" v="12" dt="2021-04-26T08:28:07.416"/>
    <p1510:client id="{0BC2BF9F-504C-C000-038B-19110C8A7ADA}" v="100" dt="2021-04-19T11:55:09.160"/>
    <p1510:client id="{2847BCBD-C520-3536-BC2F-67E0F05E4B4B}" v="20" dt="2021-04-12T09:46:19.185"/>
    <p1510:client id="{35F44B91-BA05-48F5-873D-D6B9A069E4A5}" v="23" dt="2021-04-26T16:53:49.457"/>
    <p1510:client id="{3F01C19F-A0B3-2000-E263-A256EA1C1E03}" v="130" dt="2021-04-23T08:47:22.562"/>
    <p1510:client id="{41DD3F1B-1D37-4EDD-BA61-3F9B62D34166}" v="447" dt="2021-04-12T09:14:50.289"/>
    <p1510:client id="{47DB17B5-C95B-5337-0AAE-39B6EB2CC4EC}" v="278" dt="2021-04-20T07:11:46.366"/>
    <p1510:client id="{4C15C3B6-4028-473B-B681-78A8E7DDFBD6}" v="265" dt="2021-04-23T08:44:15.045"/>
    <p1510:client id="{4CE7A2BB-58FC-DF18-8A82-D213825F8EB4}" v="5" dt="2021-04-18T11:54:06.140"/>
    <p1510:client id="{5D95607B-683E-FD99-CB57-E072C190605D}" v="47" dt="2021-04-20T07:14:05.471"/>
    <p1510:client id="{6833554E-6977-4A21-8B54-B9CF98A2208C}" v="4" dt="2021-04-23T09:30:48.175"/>
    <p1510:client id="{6B22C8FC-34E6-E8F7-7240-035F762FD7C0}" v="26" dt="2021-04-19T07:59:17.625"/>
    <p1510:client id="{76D7177C-4C2E-F170-435A-9A5FF9256526}" v="266" dt="2021-04-18T18:36:09.529"/>
    <p1510:client id="{81541760-032B-0003-20C2-178D21103AA7}" v="26" dt="2021-04-17T18:51:07.610"/>
    <p1510:client id="{86D02037-4562-4979-A3D9-733148FA0CE8}" v="206" dt="2021-04-28T09:07:09.115"/>
    <p1510:client id="{87157CAD-0532-4780-AA71-D87188A6DF36}" v="116" dt="2021-04-23T08:37:30.939"/>
    <p1510:client id="{8C44C29F-603A-2000-E263-A93EA2602691}" v="210" dt="2021-04-27T07:01:25.062"/>
    <p1510:client id="{8E0A34F2-3F7F-4E5B-A33B-B698DE314950}" v="4" dt="2021-04-28T09:33:50.455"/>
    <p1510:client id="{986EBF9F-A03F-B000-FF6D-03BB753A20B9}" v="29" dt="2021-04-18T11:34:24.438"/>
    <p1510:client id="{BC28C09F-C067-B000-DEC7-295F0390C465}" v="28" dt="2021-04-20T17:42:13.779"/>
    <p1510:client id="{D5CB38A6-E770-41A1-9624-36574D6F5D5E}" v="39" dt="2021-04-27T20:47:42.244"/>
    <p1510:client id="{D6820449-AF50-B5B5-2F56-9CDD986A6245}" v="69" dt="2021-04-13T08:07:26.497"/>
    <p1510:client id="{D964A6AB-E5A5-4E9E-BC75-0A7F04EFB0A5}" v="31" dt="2021-04-25T18:28:07.330"/>
    <p1510:client id="{FD371619-318E-4B81-947D-43FC37037082}" v="38" dt="2021-04-28T08:48:03.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Siemieniuk" userId="S::joanna.siemieniuk@bielsksp5.pl::1958ee1e-9388-4601-92e0-9dd09c6dd4cd" providerId="AD" clId="Web-{D964A6AB-E5A5-4E9E-BC75-0A7F04EFB0A5}"/>
    <pc:docChg chg="modSld">
      <pc:chgData name="Joanna Siemieniuk" userId="S::joanna.siemieniuk@bielsksp5.pl::1958ee1e-9388-4601-92e0-9dd09c6dd4cd" providerId="AD" clId="Web-{D964A6AB-E5A5-4E9E-BC75-0A7F04EFB0A5}" dt="2021-04-25T18:28:06.502" v="14" actId="20577"/>
      <pc:docMkLst>
        <pc:docMk/>
      </pc:docMkLst>
      <pc:sldChg chg="modSp">
        <pc:chgData name="Joanna Siemieniuk" userId="S::joanna.siemieniuk@bielsksp5.pl::1958ee1e-9388-4601-92e0-9dd09c6dd4cd" providerId="AD" clId="Web-{D964A6AB-E5A5-4E9E-BC75-0A7F04EFB0A5}" dt="2021-04-25T18:26:13.344" v="5" actId="20577"/>
        <pc:sldMkLst>
          <pc:docMk/>
          <pc:sldMk cId="529490024" sldId="257"/>
        </pc:sldMkLst>
        <pc:spChg chg="mod">
          <ac:chgData name="Joanna Siemieniuk" userId="S::joanna.siemieniuk@bielsksp5.pl::1958ee1e-9388-4601-92e0-9dd09c6dd4cd" providerId="AD" clId="Web-{D964A6AB-E5A5-4E9E-BC75-0A7F04EFB0A5}" dt="2021-04-25T18:26:13.344" v="5" actId="20577"/>
          <ac:spMkLst>
            <pc:docMk/>
            <pc:sldMk cId="529490024" sldId="257"/>
            <ac:spMk id="3" creationId="{79062B37-B705-4618-8357-FBF498DACF20}"/>
          </ac:spMkLst>
        </pc:spChg>
      </pc:sldChg>
      <pc:sldChg chg="modSp">
        <pc:chgData name="Joanna Siemieniuk" userId="S::joanna.siemieniuk@bielsksp5.pl::1958ee1e-9388-4601-92e0-9dd09c6dd4cd" providerId="AD" clId="Web-{D964A6AB-E5A5-4E9E-BC75-0A7F04EFB0A5}" dt="2021-04-25T18:28:06.502" v="14" actId="20577"/>
        <pc:sldMkLst>
          <pc:docMk/>
          <pc:sldMk cId="676226080" sldId="262"/>
        </pc:sldMkLst>
        <pc:spChg chg="mod">
          <ac:chgData name="Joanna Siemieniuk" userId="S::joanna.siemieniuk@bielsksp5.pl::1958ee1e-9388-4601-92e0-9dd09c6dd4cd" providerId="AD" clId="Web-{D964A6AB-E5A5-4E9E-BC75-0A7F04EFB0A5}" dt="2021-04-25T18:28:06.502" v="14" actId="20577"/>
          <ac:spMkLst>
            <pc:docMk/>
            <pc:sldMk cId="676226080" sldId="262"/>
            <ac:spMk id="8" creationId="{469746C8-A6BC-48AF-9ED8-604F87BDE806}"/>
          </ac:spMkLst>
        </pc:spChg>
      </pc:sldChg>
    </pc:docChg>
  </pc:docChgLst>
  <pc:docChgLst>
    <pc:chgData name="Joanna Siemieniuk" userId="S::joanna.siemieniuk@bielsksp5.pl::1958ee1e-9388-4601-92e0-9dd09c6dd4cd" providerId="AD" clId="Web-{6833554E-6977-4A21-8B54-B9CF98A2208C}"/>
    <pc:docChg chg="modSld">
      <pc:chgData name="Joanna Siemieniuk" userId="S::joanna.siemieniuk@bielsksp5.pl::1958ee1e-9388-4601-92e0-9dd09c6dd4cd" providerId="AD" clId="Web-{6833554E-6977-4A21-8B54-B9CF98A2208C}" dt="2021-04-23T09:30:48.175" v="1" actId="20577"/>
      <pc:docMkLst>
        <pc:docMk/>
      </pc:docMkLst>
      <pc:sldChg chg="modSp">
        <pc:chgData name="Joanna Siemieniuk" userId="S::joanna.siemieniuk@bielsksp5.pl::1958ee1e-9388-4601-92e0-9dd09c6dd4cd" providerId="AD" clId="Web-{6833554E-6977-4A21-8B54-B9CF98A2208C}" dt="2021-04-23T09:30:48.175" v="1" actId="20577"/>
        <pc:sldMkLst>
          <pc:docMk/>
          <pc:sldMk cId="650317164" sldId="256"/>
        </pc:sldMkLst>
        <pc:spChg chg="mod">
          <ac:chgData name="Joanna Siemieniuk" userId="S::joanna.siemieniuk@bielsksp5.pl::1958ee1e-9388-4601-92e0-9dd09c6dd4cd" providerId="AD" clId="Web-{6833554E-6977-4A21-8B54-B9CF98A2208C}" dt="2021-04-23T09:30:48.175" v="1" actId="20577"/>
          <ac:spMkLst>
            <pc:docMk/>
            <pc:sldMk cId="650317164" sldId="256"/>
            <ac:spMk id="2" creationId="{00000000-0000-0000-0000-000000000000}"/>
          </ac:spMkLst>
        </pc:spChg>
      </pc:sldChg>
    </pc:docChg>
  </pc:docChgLst>
  <pc:docChgLst>
    <pc:chgData name="Sandra Ofman" userId="S::sandra.ofman@bielsksp5.pl::bf4528b5-40a6-4c0e-9619-a445c644ea6f" providerId="AD" clId="Web-{8C44C29F-603A-2000-E263-A93EA2602691}"/>
    <pc:docChg chg="addSld modSld">
      <pc:chgData name="Sandra Ofman" userId="S::sandra.ofman@bielsksp5.pl::bf4528b5-40a6-4c0e-9619-a445c644ea6f" providerId="AD" clId="Web-{8C44C29F-603A-2000-E263-A93EA2602691}" dt="2021-04-27T07:01:25.062" v="119"/>
      <pc:docMkLst>
        <pc:docMk/>
      </pc:docMkLst>
      <pc:sldChg chg="addSp modSp new">
        <pc:chgData name="Sandra Ofman" userId="S::sandra.ofman@bielsksp5.pl::bf4528b5-40a6-4c0e-9619-a445c644ea6f" providerId="AD" clId="Web-{8C44C29F-603A-2000-E263-A93EA2602691}" dt="2021-04-27T07:01:25.062" v="119"/>
        <pc:sldMkLst>
          <pc:docMk/>
          <pc:sldMk cId="1629915021" sldId="267"/>
        </pc:sldMkLst>
        <pc:spChg chg="add mod">
          <ac:chgData name="Sandra Ofman" userId="S::sandra.ofman@bielsksp5.pl::bf4528b5-40a6-4c0e-9619-a445c644ea6f" providerId="AD" clId="Web-{8C44C29F-603A-2000-E263-A93EA2602691}" dt="2021-04-27T06:56:28.443" v="24" actId="1076"/>
          <ac:spMkLst>
            <pc:docMk/>
            <pc:sldMk cId="1629915021" sldId="267"/>
            <ac:spMk id="3" creationId="{154C3F80-63F5-4790-89D3-3F984A45F53E}"/>
          </ac:spMkLst>
        </pc:spChg>
        <pc:spChg chg="add mod">
          <ac:chgData name="Sandra Ofman" userId="S::sandra.ofman@bielsksp5.pl::bf4528b5-40a6-4c0e-9619-a445c644ea6f" providerId="AD" clId="Web-{8C44C29F-603A-2000-E263-A93EA2602691}" dt="2021-04-27T06:56:48.882" v="35" actId="1076"/>
          <ac:spMkLst>
            <pc:docMk/>
            <pc:sldMk cId="1629915021" sldId="267"/>
            <ac:spMk id="4" creationId="{3FD35A80-5D6A-47DB-B25A-979C2DBBC6D9}"/>
          </ac:spMkLst>
        </pc:spChg>
        <pc:spChg chg="add mod">
          <ac:chgData name="Sandra Ofman" userId="S::sandra.ofman@bielsksp5.pl::bf4528b5-40a6-4c0e-9619-a445c644ea6f" providerId="AD" clId="Web-{8C44C29F-603A-2000-E263-A93EA2602691}" dt="2021-04-27T07:01:25.062" v="119"/>
          <ac:spMkLst>
            <pc:docMk/>
            <pc:sldMk cId="1629915021" sldId="267"/>
            <ac:spMk id="5" creationId="{973A0D29-C63F-4AA0-879B-C43E160B7EA5}"/>
          </ac:spMkLst>
        </pc:spChg>
        <pc:picChg chg="add mod">
          <ac:chgData name="Sandra Ofman" userId="S::sandra.ofman@bielsksp5.pl::bf4528b5-40a6-4c0e-9619-a445c644ea6f" providerId="AD" clId="Web-{8C44C29F-603A-2000-E263-A93EA2602691}" dt="2021-04-27T06:55:42.442" v="9" actId="1076"/>
          <ac:picMkLst>
            <pc:docMk/>
            <pc:sldMk cId="1629915021" sldId="267"/>
            <ac:picMk id="2" creationId="{972A5D69-FA23-4F81-A01C-C1FCC0F5DE38}"/>
          </ac:picMkLst>
        </pc:picChg>
      </pc:sldChg>
    </pc:docChg>
  </pc:docChgLst>
  <pc:docChgLst>
    <pc:chgData name="Joanna Siemieniuk" userId="S::joanna.siemieniuk@bielsksp5.pl::1958ee1e-9388-4601-92e0-9dd09c6dd4cd" providerId="AD" clId="Web-{D5CB38A6-E770-41A1-9624-36574D6F5D5E}"/>
    <pc:docChg chg="modSld">
      <pc:chgData name="Joanna Siemieniuk" userId="S::joanna.siemieniuk@bielsksp5.pl::1958ee1e-9388-4601-92e0-9dd09c6dd4cd" providerId="AD" clId="Web-{D5CB38A6-E770-41A1-9624-36574D6F5D5E}" dt="2021-04-27T20:47:41.775" v="19" actId="20577"/>
      <pc:docMkLst>
        <pc:docMk/>
      </pc:docMkLst>
      <pc:sldChg chg="modSp">
        <pc:chgData name="Joanna Siemieniuk" userId="S::joanna.siemieniuk@bielsksp5.pl::1958ee1e-9388-4601-92e0-9dd09c6dd4cd" providerId="AD" clId="Web-{D5CB38A6-E770-41A1-9624-36574D6F5D5E}" dt="2021-04-27T20:47:41.775" v="19" actId="20577"/>
        <pc:sldMkLst>
          <pc:docMk/>
          <pc:sldMk cId="1629915021" sldId="267"/>
        </pc:sldMkLst>
        <pc:spChg chg="mod">
          <ac:chgData name="Joanna Siemieniuk" userId="S::joanna.siemieniuk@bielsksp5.pl::1958ee1e-9388-4601-92e0-9dd09c6dd4cd" providerId="AD" clId="Web-{D5CB38A6-E770-41A1-9624-36574D6F5D5E}" dt="2021-04-27T20:47:41.775" v="19" actId="20577"/>
          <ac:spMkLst>
            <pc:docMk/>
            <pc:sldMk cId="1629915021" sldId="267"/>
            <ac:spMk id="5" creationId="{973A0D29-C63F-4AA0-879B-C43E160B7EA5}"/>
          </ac:spMkLst>
        </pc:spChg>
      </pc:sldChg>
    </pc:docChg>
  </pc:docChgLst>
  <pc:docChgLst>
    <pc:chgData name="Sandra Ofman" userId="S::sandra.ofman@bielsksp5.pl::bf4528b5-40a6-4c0e-9619-a445c644ea6f" providerId="AD" clId="Web-{86D02037-4562-4979-A3D9-733148FA0CE8}"/>
    <pc:docChg chg="modSld">
      <pc:chgData name="Sandra Ofman" userId="S::sandra.ofman@bielsksp5.pl::bf4528b5-40a6-4c0e-9619-a445c644ea6f" providerId="AD" clId="Web-{86D02037-4562-4979-A3D9-733148FA0CE8}" dt="2021-04-28T09:07:09.115" v="114" actId="20577"/>
      <pc:docMkLst>
        <pc:docMk/>
      </pc:docMkLst>
      <pc:sldChg chg="modSp">
        <pc:chgData name="Sandra Ofman" userId="S::sandra.ofman@bielsksp5.pl::bf4528b5-40a6-4c0e-9619-a445c644ea6f" providerId="AD" clId="Web-{86D02037-4562-4979-A3D9-733148FA0CE8}" dt="2021-04-28T08:51:39.879" v="7" actId="1076"/>
        <pc:sldMkLst>
          <pc:docMk/>
          <pc:sldMk cId="4233939083" sldId="258"/>
        </pc:sldMkLst>
        <pc:spChg chg="mod">
          <ac:chgData name="Sandra Ofman" userId="S::sandra.ofman@bielsksp5.pl::bf4528b5-40a6-4c0e-9619-a445c644ea6f" providerId="AD" clId="Web-{86D02037-4562-4979-A3D9-733148FA0CE8}" dt="2021-04-28T08:51:39.879" v="7" actId="1076"/>
          <ac:spMkLst>
            <pc:docMk/>
            <pc:sldMk cId="4233939083" sldId="258"/>
            <ac:spMk id="4" creationId="{7839E2D2-3E03-4443-B803-32057EDBA948}"/>
          </ac:spMkLst>
        </pc:spChg>
      </pc:sldChg>
      <pc:sldChg chg="modSp">
        <pc:chgData name="Sandra Ofman" userId="S::sandra.ofman@bielsksp5.pl::bf4528b5-40a6-4c0e-9619-a445c644ea6f" providerId="AD" clId="Web-{86D02037-4562-4979-A3D9-733148FA0CE8}" dt="2021-04-28T08:52:25.005" v="26" actId="1076"/>
        <pc:sldMkLst>
          <pc:docMk/>
          <pc:sldMk cId="669028493" sldId="259"/>
        </pc:sldMkLst>
        <pc:spChg chg="mod">
          <ac:chgData name="Sandra Ofman" userId="S::sandra.ofman@bielsksp5.pl::bf4528b5-40a6-4c0e-9619-a445c644ea6f" providerId="AD" clId="Web-{86D02037-4562-4979-A3D9-733148FA0CE8}" dt="2021-04-28T08:52:25.005" v="26" actId="1076"/>
          <ac:spMkLst>
            <pc:docMk/>
            <pc:sldMk cId="669028493" sldId="259"/>
            <ac:spMk id="4" creationId="{5BC2A3A4-F0CE-4AA7-8DDA-B6DD03B2E183}"/>
          </ac:spMkLst>
        </pc:spChg>
      </pc:sldChg>
      <pc:sldChg chg="modSp">
        <pc:chgData name="Sandra Ofman" userId="S::sandra.ofman@bielsksp5.pl::bf4528b5-40a6-4c0e-9619-a445c644ea6f" providerId="AD" clId="Web-{86D02037-4562-4979-A3D9-733148FA0CE8}" dt="2021-04-28T08:52:45.052" v="38" actId="1076"/>
        <pc:sldMkLst>
          <pc:docMk/>
          <pc:sldMk cId="4098520500" sldId="260"/>
        </pc:sldMkLst>
        <pc:spChg chg="mod">
          <ac:chgData name="Sandra Ofman" userId="S::sandra.ofman@bielsksp5.pl::bf4528b5-40a6-4c0e-9619-a445c644ea6f" providerId="AD" clId="Web-{86D02037-4562-4979-A3D9-733148FA0CE8}" dt="2021-04-28T08:52:45.052" v="38" actId="1076"/>
          <ac:spMkLst>
            <pc:docMk/>
            <pc:sldMk cId="4098520500" sldId="260"/>
            <ac:spMk id="2" creationId="{1081E11B-1EB1-4875-AEBA-51E22A641B3D}"/>
          </ac:spMkLst>
        </pc:spChg>
      </pc:sldChg>
      <pc:sldChg chg="addSp modSp">
        <pc:chgData name="Sandra Ofman" userId="S::sandra.ofman@bielsksp5.pl::bf4528b5-40a6-4c0e-9619-a445c644ea6f" providerId="AD" clId="Web-{86D02037-4562-4979-A3D9-733148FA0CE8}" dt="2021-04-28T08:54:14.054" v="70" actId="1076"/>
        <pc:sldMkLst>
          <pc:docMk/>
          <pc:sldMk cId="1658082915" sldId="261"/>
        </pc:sldMkLst>
        <pc:spChg chg="mod">
          <ac:chgData name="Sandra Ofman" userId="S::sandra.ofman@bielsksp5.pl::bf4528b5-40a6-4c0e-9619-a445c644ea6f" providerId="AD" clId="Web-{86D02037-4562-4979-A3D9-733148FA0CE8}" dt="2021-04-28T08:53:23.631" v="51" actId="20577"/>
          <ac:spMkLst>
            <pc:docMk/>
            <pc:sldMk cId="1658082915" sldId="261"/>
            <ac:spMk id="2" creationId="{2B65BF3F-4386-4FDD-AF8F-FFD66DE27787}"/>
          </ac:spMkLst>
        </pc:spChg>
        <pc:spChg chg="add mod">
          <ac:chgData name="Sandra Ofman" userId="S::sandra.ofman@bielsksp5.pl::bf4528b5-40a6-4c0e-9619-a445c644ea6f" providerId="AD" clId="Web-{86D02037-4562-4979-A3D9-733148FA0CE8}" dt="2021-04-28T08:54:14.054" v="70" actId="1076"/>
          <ac:spMkLst>
            <pc:docMk/>
            <pc:sldMk cId="1658082915" sldId="261"/>
            <ac:spMk id="4" creationId="{BAFFAE2B-8D00-4587-8D2A-0280C7E7B4D4}"/>
          </ac:spMkLst>
        </pc:spChg>
      </pc:sldChg>
      <pc:sldChg chg="addSp modSp">
        <pc:chgData name="Sandra Ofman" userId="S::sandra.ofman@bielsksp5.pl::bf4528b5-40a6-4c0e-9619-a445c644ea6f" providerId="AD" clId="Web-{86D02037-4562-4979-A3D9-733148FA0CE8}" dt="2021-04-28T08:56:29.213" v="86" actId="1076"/>
        <pc:sldMkLst>
          <pc:docMk/>
          <pc:sldMk cId="676226080" sldId="262"/>
        </pc:sldMkLst>
        <pc:spChg chg="mod">
          <ac:chgData name="Sandra Ofman" userId="S::sandra.ofman@bielsksp5.pl::bf4528b5-40a6-4c0e-9619-a445c644ea6f" providerId="AD" clId="Web-{86D02037-4562-4979-A3D9-733148FA0CE8}" dt="2021-04-28T08:54:30.820" v="74" actId="20577"/>
          <ac:spMkLst>
            <pc:docMk/>
            <pc:sldMk cId="676226080" sldId="262"/>
            <ac:spMk id="7" creationId="{A583BEBE-A6A4-4C86-81A3-0A9EDF9D4A3A}"/>
          </ac:spMkLst>
        </pc:spChg>
        <pc:spChg chg="add mod">
          <ac:chgData name="Sandra Ofman" userId="S::sandra.ofman@bielsksp5.pl::bf4528b5-40a6-4c0e-9619-a445c644ea6f" providerId="AD" clId="Web-{86D02037-4562-4979-A3D9-733148FA0CE8}" dt="2021-04-28T08:56:29.213" v="86" actId="1076"/>
          <ac:spMkLst>
            <pc:docMk/>
            <pc:sldMk cId="676226080" sldId="262"/>
            <ac:spMk id="9" creationId="{501FC219-EF30-4A8E-B591-5BA1CAEC6DCD}"/>
          </ac:spMkLst>
        </pc:spChg>
      </pc:sldChg>
      <pc:sldChg chg="modSp">
        <pc:chgData name="Sandra Ofman" userId="S::sandra.ofman@bielsksp5.pl::bf4528b5-40a6-4c0e-9619-a445c644ea6f" providerId="AD" clId="Web-{86D02037-4562-4979-A3D9-733148FA0CE8}" dt="2021-04-28T08:56:44.557" v="92" actId="1076"/>
        <pc:sldMkLst>
          <pc:docMk/>
          <pc:sldMk cId="3205618808" sldId="263"/>
        </pc:sldMkLst>
        <pc:spChg chg="mod">
          <ac:chgData name="Sandra Ofman" userId="S::sandra.ofman@bielsksp5.pl::bf4528b5-40a6-4c0e-9619-a445c644ea6f" providerId="AD" clId="Web-{86D02037-4562-4979-A3D9-733148FA0CE8}" dt="2021-04-28T08:56:44.557" v="92" actId="1076"/>
          <ac:spMkLst>
            <pc:docMk/>
            <pc:sldMk cId="3205618808" sldId="263"/>
            <ac:spMk id="12" creationId="{348179C4-E773-4C40-A8DD-FE72D255D13B}"/>
          </ac:spMkLst>
        </pc:spChg>
      </pc:sldChg>
      <pc:sldChg chg="modSp">
        <pc:chgData name="Sandra Ofman" userId="S::sandra.ofman@bielsksp5.pl::bf4528b5-40a6-4c0e-9619-a445c644ea6f" providerId="AD" clId="Web-{86D02037-4562-4979-A3D9-733148FA0CE8}" dt="2021-04-28T09:06:35.021" v="103" actId="20577"/>
        <pc:sldMkLst>
          <pc:docMk/>
          <pc:sldMk cId="3701090923" sldId="264"/>
        </pc:sldMkLst>
        <pc:spChg chg="mod">
          <ac:chgData name="Sandra Ofman" userId="S::sandra.ofman@bielsksp5.pl::bf4528b5-40a6-4c0e-9619-a445c644ea6f" providerId="AD" clId="Web-{86D02037-4562-4979-A3D9-733148FA0CE8}" dt="2021-04-28T09:06:35.021" v="103" actId="20577"/>
          <ac:spMkLst>
            <pc:docMk/>
            <pc:sldMk cId="3701090923" sldId="264"/>
            <ac:spMk id="5" creationId="{449E4672-EFCB-49CF-AF59-72FC50B517DB}"/>
          </ac:spMkLst>
        </pc:spChg>
      </pc:sldChg>
      <pc:sldChg chg="modSp">
        <pc:chgData name="Sandra Ofman" userId="S::sandra.ofman@bielsksp5.pl::bf4528b5-40a6-4c0e-9619-a445c644ea6f" providerId="AD" clId="Web-{86D02037-4562-4979-A3D9-733148FA0CE8}" dt="2021-04-28T09:06:45.661" v="106" actId="20577"/>
        <pc:sldMkLst>
          <pc:docMk/>
          <pc:sldMk cId="1395083833" sldId="266"/>
        </pc:sldMkLst>
        <pc:spChg chg="mod">
          <ac:chgData name="Sandra Ofman" userId="S::sandra.ofman@bielsksp5.pl::bf4528b5-40a6-4c0e-9619-a445c644ea6f" providerId="AD" clId="Web-{86D02037-4562-4979-A3D9-733148FA0CE8}" dt="2021-04-28T09:06:45.661" v="106" actId="20577"/>
          <ac:spMkLst>
            <pc:docMk/>
            <pc:sldMk cId="1395083833" sldId="266"/>
            <ac:spMk id="6" creationId="{9B88D3A5-BC40-471C-8DF4-186629987A11}"/>
          </ac:spMkLst>
        </pc:spChg>
      </pc:sldChg>
      <pc:sldChg chg="modSp">
        <pc:chgData name="Sandra Ofman" userId="S::sandra.ofman@bielsksp5.pl::bf4528b5-40a6-4c0e-9619-a445c644ea6f" providerId="AD" clId="Web-{86D02037-4562-4979-A3D9-733148FA0CE8}" dt="2021-04-28T09:07:09.115" v="114" actId="20577"/>
        <pc:sldMkLst>
          <pc:docMk/>
          <pc:sldMk cId="1629915021" sldId="267"/>
        </pc:sldMkLst>
        <pc:spChg chg="mod">
          <ac:chgData name="Sandra Ofman" userId="S::sandra.ofman@bielsksp5.pl::bf4528b5-40a6-4c0e-9619-a445c644ea6f" providerId="AD" clId="Web-{86D02037-4562-4979-A3D9-733148FA0CE8}" dt="2021-04-28T09:07:09.115" v="114" actId="20577"/>
          <ac:spMkLst>
            <pc:docMk/>
            <pc:sldMk cId="1629915021" sldId="267"/>
            <ac:spMk id="4" creationId="{3FD35A80-5D6A-47DB-B25A-979C2DBBC6D9}"/>
          </ac:spMkLst>
        </pc:spChg>
      </pc:sldChg>
    </pc:docChg>
  </pc:docChgLst>
  <pc:docChgLst>
    <pc:chgData name="Sandra Ofman" userId="S::sandra.ofman@bielsksp5.pl::bf4528b5-40a6-4c0e-9619-a445c644ea6f" providerId="AD" clId="Web-{05A0DA0E-7165-4E35-891B-97553E101AD8}"/>
    <pc:docChg chg="modSld">
      <pc:chgData name="Sandra Ofman" userId="S::sandra.ofman@bielsksp5.pl::bf4528b5-40a6-4c0e-9619-a445c644ea6f" providerId="AD" clId="Web-{05A0DA0E-7165-4E35-891B-97553E101AD8}" dt="2021-04-26T08:28:07.416" v="8"/>
      <pc:docMkLst>
        <pc:docMk/>
      </pc:docMkLst>
      <pc:sldChg chg="delSp modSp delAnim">
        <pc:chgData name="Sandra Ofman" userId="S::sandra.ofman@bielsksp5.pl::bf4528b5-40a6-4c0e-9619-a445c644ea6f" providerId="AD" clId="Web-{05A0DA0E-7165-4E35-891B-97553E101AD8}" dt="2021-04-26T08:28:07.416" v="8"/>
        <pc:sldMkLst>
          <pc:docMk/>
          <pc:sldMk cId="650317164" sldId="256"/>
        </pc:sldMkLst>
        <pc:spChg chg="mod">
          <ac:chgData name="Sandra Ofman" userId="S::sandra.ofman@bielsksp5.pl::bf4528b5-40a6-4c0e-9619-a445c644ea6f" providerId="AD" clId="Web-{05A0DA0E-7165-4E35-891B-97553E101AD8}" dt="2021-04-26T08:25:53.334" v="1" actId="20577"/>
          <ac:spMkLst>
            <pc:docMk/>
            <pc:sldMk cId="650317164" sldId="256"/>
            <ac:spMk id="2" creationId="{00000000-0000-0000-0000-000000000000}"/>
          </ac:spMkLst>
        </pc:spChg>
        <pc:spChg chg="del mod">
          <ac:chgData name="Sandra Ofman" userId="S::sandra.ofman@bielsksp5.pl::bf4528b5-40a6-4c0e-9619-a445c644ea6f" providerId="AD" clId="Web-{05A0DA0E-7165-4E35-891B-97553E101AD8}" dt="2021-04-26T08:28:07.416" v="8"/>
          <ac:spMkLst>
            <pc:docMk/>
            <pc:sldMk cId="650317164" sldId="256"/>
            <ac:spMk id="3" creationId="{00000000-0000-0000-0000-000000000000}"/>
          </ac:spMkLst>
        </pc:spChg>
      </pc:sldChg>
      <pc:sldChg chg="modSp">
        <pc:chgData name="Sandra Ofman" userId="S::sandra.ofman@bielsksp5.pl::bf4528b5-40a6-4c0e-9619-a445c644ea6f" providerId="AD" clId="Web-{05A0DA0E-7165-4E35-891B-97553E101AD8}" dt="2021-04-26T08:26:36.351" v="3" actId="20577"/>
        <pc:sldMkLst>
          <pc:docMk/>
          <pc:sldMk cId="3205618808" sldId="263"/>
        </pc:sldMkLst>
        <pc:spChg chg="mod">
          <ac:chgData name="Sandra Ofman" userId="S::sandra.ofman@bielsksp5.pl::bf4528b5-40a6-4c0e-9619-a445c644ea6f" providerId="AD" clId="Web-{05A0DA0E-7165-4E35-891B-97553E101AD8}" dt="2021-04-26T08:26:36.351" v="3" actId="20577"/>
          <ac:spMkLst>
            <pc:docMk/>
            <pc:sldMk cId="3205618808" sldId="263"/>
            <ac:spMk id="6" creationId="{5DCD1651-8252-472D-9F77-FE1E83A65794}"/>
          </ac:spMkLst>
        </pc:spChg>
      </pc:sldChg>
    </pc:docChg>
  </pc:docChgLst>
  <pc:docChgLst>
    <pc:chgData name="Sandra Ofman" userId="S::sandra.ofman@bielsksp5.pl::bf4528b5-40a6-4c0e-9619-a445c644ea6f" providerId="AD" clId="Web-{8E0A34F2-3F7F-4E5B-A33B-B698DE314950}"/>
    <pc:docChg chg="modSld">
      <pc:chgData name="Sandra Ofman" userId="S::sandra.ofman@bielsksp5.pl::bf4528b5-40a6-4c0e-9619-a445c644ea6f" providerId="AD" clId="Web-{8E0A34F2-3F7F-4E5B-A33B-B698DE314950}" dt="2021-04-28T09:33:50.455" v="1" actId="20577"/>
      <pc:docMkLst>
        <pc:docMk/>
      </pc:docMkLst>
      <pc:sldChg chg="modSp">
        <pc:chgData name="Sandra Ofman" userId="S::sandra.ofman@bielsksp5.pl::bf4528b5-40a6-4c0e-9619-a445c644ea6f" providerId="AD" clId="Web-{8E0A34F2-3F7F-4E5B-A33B-B698DE314950}" dt="2021-04-28T09:33:50.455" v="1" actId="20577"/>
        <pc:sldMkLst>
          <pc:docMk/>
          <pc:sldMk cId="650317164" sldId="256"/>
        </pc:sldMkLst>
        <pc:spChg chg="mod">
          <ac:chgData name="Sandra Ofman" userId="S::sandra.ofman@bielsksp5.pl::bf4528b5-40a6-4c0e-9619-a445c644ea6f" providerId="AD" clId="Web-{8E0A34F2-3F7F-4E5B-A33B-B698DE314950}" dt="2021-04-28T09:33:50.455" v="1" actId="20577"/>
          <ac:spMkLst>
            <pc:docMk/>
            <pc:sldMk cId="650317164" sldId="256"/>
            <ac:spMk id="3" creationId="{F6CA8A61-2BF4-4FF9-B2A7-B93AA5B50CE2}"/>
          </ac:spMkLst>
        </pc:spChg>
      </pc:sldChg>
    </pc:docChg>
  </pc:docChgLst>
  <pc:docChgLst>
    <pc:chgData name="Sandra Ofman" userId="S::sandra.ofman@bielsksp5.pl::bf4528b5-40a6-4c0e-9619-a445c644ea6f" providerId="AD" clId="Web-{3F01C19F-A0B3-2000-E263-A256EA1C1E03}"/>
    <pc:docChg chg="modSld">
      <pc:chgData name="Sandra Ofman" userId="S::sandra.ofman@bielsksp5.pl::bf4528b5-40a6-4c0e-9619-a445c644ea6f" providerId="AD" clId="Web-{3F01C19F-A0B3-2000-E263-A256EA1C1E03}" dt="2021-04-23T08:47:22.562" v="67" actId="1076"/>
      <pc:docMkLst>
        <pc:docMk/>
      </pc:docMkLst>
      <pc:sldChg chg="addSp delSp modSp">
        <pc:chgData name="Sandra Ofman" userId="S::sandra.ofman@bielsksp5.pl::bf4528b5-40a6-4c0e-9619-a445c644ea6f" providerId="AD" clId="Web-{3F01C19F-A0B3-2000-E263-A256EA1C1E03}" dt="2021-04-23T08:47:22.562" v="67" actId="1076"/>
        <pc:sldMkLst>
          <pc:docMk/>
          <pc:sldMk cId="3205618808" sldId="263"/>
        </pc:sldMkLst>
        <pc:spChg chg="add del mod">
          <ac:chgData name="Sandra Ofman" userId="S::sandra.ofman@bielsksp5.pl::bf4528b5-40a6-4c0e-9619-a445c644ea6f" providerId="AD" clId="Web-{3F01C19F-A0B3-2000-E263-A256EA1C1E03}" dt="2021-04-23T08:46:03.405" v="49" actId="20577"/>
          <ac:spMkLst>
            <pc:docMk/>
            <pc:sldMk cId="3205618808" sldId="263"/>
            <ac:spMk id="4" creationId="{B2B0F423-B8E0-44F2-909D-5136E2827BBC}"/>
          </ac:spMkLst>
        </pc:spChg>
        <pc:spChg chg="add mod">
          <ac:chgData name="Sandra Ofman" userId="S::sandra.ofman@bielsksp5.pl::bf4528b5-40a6-4c0e-9619-a445c644ea6f" providerId="AD" clId="Web-{3F01C19F-A0B3-2000-E263-A256EA1C1E03}" dt="2021-04-23T08:47:22.562" v="67" actId="1076"/>
          <ac:spMkLst>
            <pc:docMk/>
            <pc:sldMk cId="3205618808" sldId="263"/>
            <ac:spMk id="12" creationId="{348179C4-E773-4C40-A8DD-FE72D255D13B}"/>
          </ac:spMkLst>
        </pc:spChg>
        <pc:picChg chg="add del">
          <ac:chgData name="Sandra Ofman" userId="S::sandra.ofman@bielsksp5.pl::bf4528b5-40a6-4c0e-9619-a445c644ea6f" providerId="AD" clId="Web-{3F01C19F-A0B3-2000-E263-A256EA1C1E03}" dt="2021-04-23T08:45:07.810" v="2"/>
          <ac:picMkLst>
            <pc:docMk/>
            <pc:sldMk cId="3205618808" sldId="263"/>
            <ac:picMk id="3" creationId="{25F8D2A6-50B8-4FE7-A72E-7F28264CA20D}"/>
          </ac:picMkLst>
        </pc:picChg>
      </pc:sldChg>
    </pc:docChg>
  </pc:docChgLst>
  <pc:docChgLst>
    <pc:chgData name="Joanna Siemieniuk" userId="S::joanna.siemieniuk@bielsksp5.pl::1958ee1e-9388-4601-92e0-9dd09c6dd4cd" providerId="AD" clId="Web-{35F44B91-BA05-48F5-873D-D6B9A069E4A5}"/>
    <pc:docChg chg="modSld">
      <pc:chgData name="Joanna Siemieniuk" userId="S::joanna.siemieniuk@bielsksp5.pl::1958ee1e-9388-4601-92e0-9dd09c6dd4cd" providerId="AD" clId="Web-{35F44B91-BA05-48F5-873D-D6B9A069E4A5}" dt="2021-04-26T16:53:48.910" v="10" actId="20577"/>
      <pc:docMkLst>
        <pc:docMk/>
      </pc:docMkLst>
      <pc:sldChg chg="modSp">
        <pc:chgData name="Joanna Siemieniuk" userId="S::joanna.siemieniuk@bielsksp5.pl::1958ee1e-9388-4601-92e0-9dd09c6dd4cd" providerId="AD" clId="Web-{35F44B91-BA05-48F5-873D-D6B9A069E4A5}" dt="2021-04-26T16:53:48.910" v="10" actId="20577"/>
        <pc:sldMkLst>
          <pc:docMk/>
          <pc:sldMk cId="4233939083" sldId="258"/>
        </pc:sldMkLst>
        <pc:spChg chg="mod">
          <ac:chgData name="Joanna Siemieniuk" userId="S::joanna.siemieniuk@bielsksp5.pl::1958ee1e-9388-4601-92e0-9dd09c6dd4cd" providerId="AD" clId="Web-{35F44B91-BA05-48F5-873D-D6B9A069E4A5}" dt="2021-04-26T16:53:48.910" v="10" actId="20577"/>
          <ac:spMkLst>
            <pc:docMk/>
            <pc:sldMk cId="4233939083" sldId="258"/>
            <ac:spMk id="3" creationId="{147060FB-1424-4F03-8255-853EA27B48E1}"/>
          </ac:spMkLst>
        </pc:spChg>
      </pc:sldChg>
    </pc:docChg>
  </pc:docChgLst>
  <pc:docChgLst>
    <pc:chgData name="Joanna Siemieniuk" userId="S::joanna.siemieniuk@bielsksp5.pl::1958ee1e-9388-4601-92e0-9dd09c6dd4cd" providerId="AD" clId="Web-{87157CAD-0532-4780-AA71-D87188A6DF36}"/>
    <pc:docChg chg="modSld">
      <pc:chgData name="Joanna Siemieniuk" userId="S::joanna.siemieniuk@bielsksp5.pl::1958ee1e-9388-4601-92e0-9dd09c6dd4cd" providerId="AD" clId="Web-{87157CAD-0532-4780-AA71-D87188A6DF36}" dt="2021-04-23T08:37:30.939" v="57" actId="20577"/>
      <pc:docMkLst>
        <pc:docMk/>
      </pc:docMkLst>
      <pc:sldChg chg="modSp">
        <pc:chgData name="Joanna Siemieniuk" userId="S::joanna.siemieniuk@bielsksp5.pl::1958ee1e-9388-4601-92e0-9dd09c6dd4cd" providerId="AD" clId="Web-{87157CAD-0532-4780-AA71-D87188A6DF36}" dt="2021-04-23T08:26:24.076" v="1" actId="20577"/>
        <pc:sldMkLst>
          <pc:docMk/>
          <pc:sldMk cId="529490024" sldId="257"/>
        </pc:sldMkLst>
        <pc:spChg chg="mod">
          <ac:chgData name="Joanna Siemieniuk" userId="S::joanna.siemieniuk@bielsksp5.pl::1958ee1e-9388-4601-92e0-9dd09c6dd4cd" providerId="AD" clId="Web-{87157CAD-0532-4780-AA71-D87188A6DF36}" dt="2021-04-23T08:26:24.076" v="1" actId="20577"/>
          <ac:spMkLst>
            <pc:docMk/>
            <pc:sldMk cId="529490024" sldId="257"/>
            <ac:spMk id="3" creationId="{79062B37-B705-4618-8357-FBF498DACF20}"/>
          </ac:spMkLst>
        </pc:spChg>
      </pc:sldChg>
      <pc:sldChg chg="modSp">
        <pc:chgData name="Joanna Siemieniuk" userId="S::joanna.siemieniuk@bielsksp5.pl::1958ee1e-9388-4601-92e0-9dd09c6dd4cd" providerId="AD" clId="Web-{87157CAD-0532-4780-AA71-D87188A6DF36}" dt="2021-04-23T08:30:11.832" v="7" actId="20577"/>
        <pc:sldMkLst>
          <pc:docMk/>
          <pc:sldMk cId="1658082915" sldId="261"/>
        </pc:sldMkLst>
        <pc:spChg chg="mod">
          <ac:chgData name="Joanna Siemieniuk" userId="S::joanna.siemieniuk@bielsksp5.pl::1958ee1e-9388-4601-92e0-9dd09c6dd4cd" providerId="AD" clId="Web-{87157CAD-0532-4780-AA71-D87188A6DF36}" dt="2021-04-23T08:30:11.832" v="7" actId="20577"/>
          <ac:spMkLst>
            <pc:docMk/>
            <pc:sldMk cId="1658082915" sldId="261"/>
            <ac:spMk id="3" creationId="{C2A435C2-A05D-452C-B42B-18A84EEF33F8}"/>
          </ac:spMkLst>
        </pc:spChg>
      </pc:sldChg>
      <pc:sldChg chg="modSp">
        <pc:chgData name="Joanna Siemieniuk" userId="S::joanna.siemieniuk@bielsksp5.pl::1958ee1e-9388-4601-92e0-9dd09c6dd4cd" providerId="AD" clId="Web-{87157CAD-0532-4780-AA71-D87188A6DF36}" dt="2021-04-23T08:33:30.088" v="17" actId="20577"/>
        <pc:sldMkLst>
          <pc:docMk/>
          <pc:sldMk cId="3701090923" sldId="264"/>
        </pc:sldMkLst>
        <pc:spChg chg="mod">
          <ac:chgData name="Joanna Siemieniuk" userId="S::joanna.siemieniuk@bielsksp5.pl::1958ee1e-9388-4601-92e0-9dd09c6dd4cd" providerId="AD" clId="Web-{87157CAD-0532-4780-AA71-D87188A6DF36}" dt="2021-04-23T08:33:03.556" v="14" actId="20577"/>
          <ac:spMkLst>
            <pc:docMk/>
            <pc:sldMk cId="3701090923" sldId="264"/>
            <ac:spMk id="2" creationId="{85A2392D-DEDB-4794-B919-45C9D58F058E}"/>
          </ac:spMkLst>
        </pc:spChg>
        <pc:spChg chg="mod">
          <ac:chgData name="Joanna Siemieniuk" userId="S::joanna.siemieniuk@bielsksp5.pl::1958ee1e-9388-4601-92e0-9dd09c6dd4cd" providerId="AD" clId="Web-{87157CAD-0532-4780-AA71-D87188A6DF36}" dt="2021-04-23T08:33:30.088" v="17" actId="20577"/>
          <ac:spMkLst>
            <pc:docMk/>
            <pc:sldMk cId="3701090923" sldId="264"/>
            <ac:spMk id="4" creationId="{3108C21B-4B8B-4E6B-BCBD-36A1890A7E33}"/>
          </ac:spMkLst>
        </pc:spChg>
      </pc:sldChg>
      <pc:sldChg chg="modSp">
        <pc:chgData name="Joanna Siemieniuk" userId="S::joanna.siemieniuk@bielsksp5.pl::1958ee1e-9388-4601-92e0-9dd09c6dd4cd" providerId="AD" clId="Web-{87157CAD-0532-4780-AA71-D87188A6DF36}" dt="2021-04-23T08:37:30.939" v="57" actId="20577"/>
        <pc:sldMkLst>
          <pc:docMk/>
          <pc:sldMk cId="1395083833" sldId="266"/>
        </pc:sldMkLst>
        <pc:spChg chg="mod">
          <ac:chgData name="Joanna Siemieniuk" userId="S::joanna.siemieniuk@bielsksp5.pl::1958ee1e-9388-4601-92e0-9dd09c6dd4cd" providerId="AD" clId="Web-{87157CAD-0532-4780-AA71-D87188A6DF36}" dt="2021-04-23T08:37:30.939" v="57" actId="20577"/>
          <ac:spMkLst>
            <pc:docMk/>
            <pc:sldMk cId="1395083833" sldId="266"/>
            <ac:spMk id="2" creationId="{00000000-0000-0000-0000-000000000000}"/>
          </ac:spMkLst>
        </pc:spChg>
      </pc:sldChg>
    </pc:docChg>
  </pc:docChgLst>
  <pc:docChgLst>
    <pc:chgData name="Sandra Ofman" userId="S::sandra.ofman@bielsksp5.pl::bf4528b5-40a6-4c0e-9619-a445c644ea6f" providerId="AD" clId="Web-{FD371619-318E-4B81-947D-43FC37037082}"/>
    <pc:docChg chg="modSld">
      <pc:chgData name="Sandra Ofman" userId="S::sandra.ofman@bielsksp5.pl::bf4528b5-40a6-4c0e-9619-a445c644ea6f" providerId="AD" clId="Web-{FD371619-318E-4B81-947D-43FC37037082}" dt="2021-04-28T08:48:03.535" v="22" actId="20577"/>
      <pc:docMkLst>
        <pc:docMk/>
      </pc:docMkLst>
      <pc:sldChg chg="addSp modSp">
        <pc:chgData name="Sandra Ofman" userId="S::sandra.ofman@bielsksp5.pl::bf4528b5-40a6-4c0e-9619-a445c644ea6f" providerId="AD" clId="Web-{FD371619-318E-4B81-947D-43FC37037082}" dt="2021-04-28T08:48:03.535" v="22" actId="20577"/>
        <pc:sldMkLst>
          <pc:docMk/>
          <pc:sldMk cId="650317164" sldId="256"/>
        </pc:sldMkLst>
        <pc:spChg chg="add mod">
          <ac:chgData name="Sandra Ofman" userId="S::sandra.ofman@bielsksp5.pl::bf4528b5-40a6-4c0e-9619-a445c644ea6f" providerId="AD" clId="Web-{FD371619-318E-4B81-947D-43FC37037082}" dt="2021-04-28T08:48:03.535" v="22" actId="20577"/>
          <ac:spMkLst>
            <pc:docMk/>
            <pc:sldMk cId="650317164" sldId="256"/>
            <ac:spMk id="3" creationId="{F6CA8A61-2BF4-4FF9-B2A7-B93AA5B50CE2}"/>
          </ac:spMkLst>
        </pc:spChg>
      </pc:sldChg>
      <pc:sldChg chg="modSp">
        <pc:chgData name="Sandra Ofman" userId="S::sandra.ofman@bielsksp5.pl::bf4528b5-40a6-4c0e-9619-a445c644ea6f" providerId="AD" clId="Web-{FD371619-318E-4B81-947D-43FC37037082}" dt="2021-04-28T08:46:23.342" v="3" actId="20577"/>
        <pc:sldMkLst>
          <pc:docMk/>
          <pc:sldMk cId="529490024" sldId="257"/>
        </pc:sldMkLst>
        <pc:spChg chg="mod">
          <ac:chgData name="Sandra Ofman" userId="S::sandra.ofman@bielsksp5.pl::bf4528b5-40a6-4c0e-9619-a445c644ea6f" providerId="AD" clId="Web-{FD371619-318E-4B81-947D-43FC37037082}" dt="2021-04-28T08:46:23.342" v="3" actId="20577"/>
          <ac:spMkLst>
            <pc:docMk/>
            <pc:sldMk cId="529490024" sldId="257"/>
            <ac:spMk id="2" creationId="{D4239004-7942-42E8-A00D-BE92C283E9C0}"/>
          </ac:spMkLst>
        </pc:spChg>
      </pc:sldChg>
    </pc:docChg>
  </pc:docChgLst>
  <pc:docChgLst>
    <pc:chgData name="Sandra Ofman" userId="S::sandra.ofman@bielsksp5.pl::bf4528b5-40a6-4c0e-9619-a445c644ea6f" providerId="AD" clId="Web-{4C15C3B6-4028-473B-B681-78A8E7DDFBD6}"/>
    <pc:docChg chg="modSld">
      <pc:chgData name="Sandra Ofman" userId="S::sandra.ofman@bielsksp5.pl::bf4528b5-40a6-4c0e-9619-a445c644ea6f" providerId="AD" clId="Web-{4C15C3B6-4028-473B-B681-78A8E7DDFBD6}" dt="2021-04-23T08:44:15.045" v="127" actId="20577"/>
      <pc:docMkLst>
        <pc:docMk/>
      </pc:docMkLst>
      <pc:sldChg chg="modSp">
        <pc:chgData name="Sandra Ofman" userId="S::sandra.ofman@bielsksp5.pl::bf4528b5-40a6-4c0e-9619-a445c644ea6f" providerId="AD" clId="Web-{4C15C3B6-4028-473B-B681-78A8E7DDFBD6}" dt="2021-04-23T08:40:34.181" v="25" actId="20577"/>
        <pc:sldMkLst>
          <pc:docMk/>
          <pc:sldMk cId="529490024" sldId="257"/>
        </pc:sldMkLst>
        <pc:spChg chg="mod">
          <ac:chgData name="Sandra Ofman" userId="S::sandra.ofman@bielsksp5.pl::bf4528b5-40a6-4c0e-9619-a445c644ea6f" providerId="AD" clId="Web-{4C15C3B6-4028-473B-B681-78A8E7DDFBD6}" dt="2021-04-23T08:40:22.931" v="23" actId="20577"/>
          <ac:spMkLst>
            <pc:docMk/>
            <pc:sldMk cId="529490024" sldId="257"/>
            <ac:spMk id="2" creationId="{D4239004-7942-42E8-A00D-BE92C283E9C0}"/>
          </ac:spMkLst>
        </pc:spChg>
        <pc:spChg chg="mod">
          <ac:chgData name="Sandra Ofman" userId="S::sandra.ofman@bielsksp5.pl::bf4528b5-40a6-4c0e-9619-a445c644ea6f" providerId="AD" clId="Web-{4C15C3B6-4028-473B-B681-78A8E7DDFBD6}" dt="2021-04-23T08:40:34.181" v="25" actId="20577"/>
          <ac:spMkLst>
            <pc:docMk/>
            <pc:sldMk cId="529490024" sldId="257"/>
            <ac:spMk id="3" creationId="{79062B37-B705-4618-8357-FBF498DACF20}"/>
          </ac:spMkLst>
        </pc:spChg>
      </pc:sldChg>
      <pc:sldChg chg="addSp modSp">
        <pc:chgData name="Sandra Ofman" userId="S::sandra.ofman@bielsksp5.pl::bf4528b5-40a6-4c0e-9619-a445c644ea6f" providerId="AD" clId="Web-{4C15C3B6-4028-473B-B681-78A8E7DDFBD6}" dt="2021-04-23T08:40:04.118" v="21" actId="1076"/>
        <pc:sldMkLst>
          <pc:docMk/>
          <pc:sldMk cId="4233939083" sldId="258"/>
        </pc:sldMkLst>
        <pc:spChg chg="mod">
          <ac:chgData name="Sandra Ofman" userId="S::sandra.ofman@bielsksp5.pl::bf4528b5-40a6-4c0e-9619-a445c644ea6f" providerId="AD" clId="Web-{4C15C3B6-4028-473B-B681-78A8E7DDFBD6}" dt="2021-04-23T08:39:45.149" v="13" actId="20577"/>
          <ac:spMkLst>
            <pc:docMk/>
            <pc:sldMk cId="4233939083" sldId="258"/>
            <ac:spMk id="2" creationId="{9EADA7B5-5E94-4751-8296-662A3FD5371D}"/>
          </ac:spMkLst>
        </pc:spChg>
        <pc:spChg chg="add mod">
          <ac:chgData name="Sandra Ofman" userId="S::sandra.ofman@bielsksp5.pl::bf4528b5-40a6-4c0e-9619-a445c644ea6f" providerId="AD" clId="Web-{4C15C3B6-4028-473B-B681-78A8E7DDFBD6}" dt="2021-04-23T08:40:04.118" v="21" actId="1076"/>
          <ac:spMkLst>
            <pc:docMk/>
            <pc:sldMk cId="4233939083" sldId="258"/>
            <ac:spMk id="4" creationId="{7839E2D2-3E03-4443-B803-32057EDBA948}"/>
          </ac:spMkLst>
        </pc:spChg>
      </pc:sldChg>
      <pc:sldChg chg="modSp">
        <pc:chgData name="Sandra Ofman" userId="S::sandra.ofman@bielsksp5.pl::bf4528b5-40a6-4c0e-9619-a445c644ea6f" providerId="AD" clId="Web-{4C15C3B6-4028-473B-B681-78A8E7DDFBD6}" dt="2021-04-23T08:38:58.663" v="7" actId="1076"/>
        <pc:sldMkLst>
          <pc:docMk/>
          <pc:sldMk cId="669028493" sldId="259"/>
        </pc:sldMkLst>
        <pc:spChg chg="mod">
          <ac:chgData name="Sandra Ofman" userId="S::sandra.ofman@bielsksp5.pl::bf4528b5-40a6-4c0e-9619-a445c644ea6f" providerId="AD" clId="Web-{4C15C3B6-4028-473B-B681-78A8E7DDFBD6}" dt="2021-04-23T08:38:58.663" v="7" actId="1076"/>
          <ac:spMkLst>
            <pc:docMk/>
            <pc:sldMk cId="669028493" sldId="259"/>
            <ac:spMk id="4" creationId="{5BC2A3A4-F0CE-4AA7-8DDA-B6DD03B2E183}"/>
          </ac:spMkLst>
        </pc:spChg>
      </pc:sldChg>
      <pc:sldChg chg="modSp">
        <pc:chgData name="Sandra Ofman" userId="S::sandra.ofman@bielsksp5.pl::bf4528b5-40a6-4c0e-9619-a445c644ea6f" providerId="AD" clId="Web-{4C15C3B6-4028-473B-B681-78A8E7DDFBD6}" dt="2021-04-23T08:39:08.445" v="11" actId="1076"/>
        <pc:sldMkLst>
          <pc:docMk/>
          <pc:sldMk cId="4098520500" sldId="260"/>
        </pc:sldMkLst>
        <pc:spChg chg="mod">
          <ac:chgData name="Sandra Ofman" userId="S::sandra.ofman@bielsksp5.pl::bf4528b5-40a6-4c0e-9619-a445c644ea6f" providerId="AD" clId="Web-{4C15C3B6-4028-473B-B681-78A8E7DDFBD6}" dt="2021-04-23T08:39:08.445" v="11" actId="1076"/>
          <ac:spMkLst>
            <pc:docMk/>
            <pc:sldMk cId="4098520500" sldId="260"/>
            <ac:spMk id="2" creationId="{1081E11B-1EB1-4875-AEBA-51E22A641B3D}"/>
          </ac:spMkLst>
        </pc:spChg>
      </pc:sldChg>
      <pc:sldChg chg="modSp">
        <pc:chgData name="Sandra Ofman" userId="S::sandra.ofman@bielsksp5.pl::bf4528b5-40a6-4c0e-9619-a445c644ea6f" providerId="AD" clId="Web-{4C15C3B6-4028-473B-B681-78A8E7DDFBD6}" dt="2021-04-23T08:44:15.045" v="127" actId="20577"/>
        <pc:sldMkLst>
          <pc:docMk/>
          <pc:sldMk cId="1658082915" sldId="261"/>
        </pc:sldMkLst>
        <pc:spChg chg="mod">
          <ac:chgData name="Sandra Ofman" userId="S::sandra.ofman@bielsksp5.pl::bf4528b5-40a6-4c0e-9619-a445c644ea6f" providerId="AD" clId="Web-{4C15C3B6-4028-473B-B681-78A8E7DDFBD6}" dt="2021-04-23T08:44:15.045" v="127" actId="20577"/>
          <ac:spMkLst>
            <pc:docMk/>
            <pc:sldMk cId="1658082915" sldId="261"/>
            <ac:spMk id="2" creationId="{2B65BF3F-4386-4FDD-AF8F-FFD66DE27787}"/>
          </ac:spMkLst>
        </pc:spChg>
        <pc:spChg chg="mod">
          <ac:chgData name="Sandra Ofman" userId="S::sandra.ofman@bielsksp5.pl::bf4528b5-40a6-4c0e-9619-a445c644ea6f" providerId="AD" clId="Web-{4C15C3B6-4028-473B-B681-78A8E7DDFBD6}" dt="2021-04-23T08:38:41.194" v="5" actId="20577"/>
          <ac:spMkLst>
            <pc:docMk/>
            <pc:sldMk cId="1658082915" sldId="261"/>
            <ac:spMk id="3" creationId="{C2A435C2-A05D-452C-B42B-18A84EEF33F8}"/>
          </ac:spMkLst>
        </pc:spChg>
      </pc:sldChg>
      <pc:sldChg chg="modSp">
        <pc:chgData name="Sandra Ofman" userId="S::sandra.ofman@bielsksp5.pl::bf4528b5-40a6-4c0e-9619-a445c644ea6f" providerId="AD" clId="Web-{4C15C3B6-4028-473B-B681-78A8E7DDFBD6}" dt="2021-04-23T08:43:45.435" v="115" actId="20577"/>
        <pc:sldMkLst>
          <pc:docMk/>
          <pc:sldMk cId="676226080" sldId="262"/>
        </pc:sldMkLst>
        <pc:spChg chg="mod">
          <ac:chgData name="Sandra Ofman" userId="S::sandra.ofman@bielsksp5.pl::bf4528b5-40a6-4c0e-9619-a445c644ea6f" providerId="AD" clId="Web-{4C15C3B6-4028-473B-B681-78A8E7DDFBD6}" dt="2021-04-23T08:43:45.435" v="115" actId="20577"/>
          <ac:spMkLst>
            <pc:docMk/>
            <pc:sldMk cId="676226080" sldId="262"/>
            <ac:spMk id="7" creationId="{A583BEBE-A6A4-4C86-81A3-0A9EDF9D4A3A}"/>
          </ac:spMkLst>
        </pc:spChg>
      </pc:sldChg>
      <pc:sldChg chg="modSp">
        <pc:chgData name="Sandra Ofman" userId="S::sandra.ofman@bielsksp5.pl::bf4528b5-40a6-4c0e-9619-a445c644ea6f" providerId="AD" clId="Web-{4C15C3B6-4028-473B-B681-78A8E7DDFBD6}" dt="2021-04-23T08:43:05.731" v="107" actId="1076"/>
        <pc:sldMkLst>
          <pc:docMk/>
          <pc:sldMk cId="3205618808" sldId="263"/>
        </pc:sldMkLst>
        <pc:spChg chg="mod">
          <ac:chgData name="Sandra Ofman" userId="S::sandra.ofman@bielsksp5.pl::bf4528b5-40a6-4c0e-9619-a445c644ea6f" providerId="AD" clId="Web-{4C15C3B6-4028-473B-B681-78A8E7DDFBD6}" dt="2021-04-23T08:43:05.731" v="107" actId="1076"/>
          <ac:spMkLst>
            <pc:docMk/>
            <pc:sldMk cId="3205618808" sldId="263"/>
            <ac:spMk id="4" creationId="{B2B0F423-B8E0-44F2-909D-5136E2827BBC}"/>
          </ac:spMkLst>
        </pc:spChg>
      </pc:sldChg>
      <pc:sldChg chg="addSp modSp">
        <pc:chgData name="Sandra Ofman" userId="S::sandra.ofman@bielsksp5.pl::bf4528b5-40a6-4c0e-9619-a445c644ea6f" providerId="AD" clId="Web-{4C15C3B6-4028-473B-B681-78A8E7DDFBD6}" dt="2021-04-23T08:41:58.886" v="47" actId="1076"/>
        <pc:sldMkLst>
          <pc:docMk/>
          <pc:sldMk cId="3701090923" sldId="264"/>
        </pc:sldMkLst>
        <pc:spChg chg="mod">
          <ac:chgData name="Sandra Ofman" userId="S::sandra.ofman@bielsksp5.pl::bf4528b5-40a6-4c0e-9619-a445c644ea6f" providerId="AD" clId="Web-{4C15C3B6-4028-473B-B681-78A8E7DDFBD6}" dt="2021-04-23T08:38:23.631" v="3" actId="20577"/>
          <ac:spMkLst>
            <pc:docMk/>
            <pc:sldMk cId="3701090923" sldId="264"/>
            <ac:spMk id="2" creationId="{85A2392D-DEDB-4794-B919-45C9D58F058E}"/>
          </ac:spMkLst>
        </pc:spChg>
        <pc:spChg chg="mod">
          <ac:chgData name="Sandra Ofman" userId="S::sandra.ofman@bielsksp5.pl::bf4528b5-40a6-4c0e-9619-a445c644ea6f" providerId="AD" clId="Web-{4C15C3B6-4028-473B-B681-78A8E7DDFBD6}" dt="2021-04-23T08:41:42.933" v="41" actId="20577"/>
          <ac:spMkLst>
            <pc:docMk/>
            <pc:sldMk cId="3701090923" sldId="264"/>
            <ac:spMk id="4" creationId="{3108C21B-4B8B-4E6B-BCBD-36A1890A7E33}"/>
          </ac:spMkLst>
        </pc:spChg>
        <pc:spChg chg="add mod">
          <ac:chgData name="Sandra Ofman" userId="S::sandra.ofman@bielsksp5.pl::bf4528b5-40a6-4c0e-9619-a445c644ea6f" providerId="AD" clId="Web-{4C15C3B6-4028-473B-B681-78A8E7DDFBD6}" dt="2021-04-23T08:41:58.886" v="47" actId="1076"/>
          <ac:spMkLst>
            <pc:docMk/>
            <pc:sldMk cId="3701090923" sldId="264"/>
            <ac:spMk id="5" creationId="{449E4672-EFCB-49CF-AF59-72FC50B517DB}"/>
          </ac:spMkLst>
        </pc:spChg>
      </pc:sldChg>
      <pc:sldChg chg="addSp modSp">
        <pc:chgData name="Sandra Ofman" userId="S::sandra.ofman@bielsksp5.pl::bf4528b5-40a6-4c0e-9619-a445c644ea6f" providerId="AD" clId="Web-{4C15C3B6-4028-473B-B681-78A8E7DDFBD6}" dt="2021-04-23T08:41:12.963" v="35" actId="1076"/>
        <pc:sldMkLst>
          <pc:docMk/>
          <pc:sldMk cId="1395083833" sldId="266"/>
        </pc:sldMkLst>
        <pc:spChg chg="mod">
          <ac:chgData name="Sandra Ofman" userId="S::sandra.ofman@bielsksp5.pl::bf4528b5-40a6-4c0e-9619-a445c644ea6f" providerId="AD" clId="Web-{4C15C3B6-4028-473B-B681-78A8E7DDFBD6}" dt="2021-04-23T08:38:05.053" v="1" actId="20577"/>
          <ac:spMkLst>
            <pc:docMk/>
            <pc:sldMk cId="1395083833" sldId="266"/>
            <ac:spMk id="2" creationId="{00000000-0000-0000-0000-000000000000}"/>
          </ac:spMkLst>
        </pc:spChg>
        <pc:spChg chg="mod">
          <ac:chgData name="Sandra Ofman" userId="S::sandra.ofman@bielsksp5.pl::bf4528b5-40a6-4c0e-9619-a445c644ea6f" providerId="AD" clId="Web-{4C15C3B6-4028-473B-B681-78A8E7DDFBD6}" dt="2021-04-23T08:40:52.432" v="27" actId="20577"/>
          <ac:spMkLst>
            <pc:docMk/>
            <pc:sldMk cId="1395083833" sldId="266"/>
            <ac:spMk id="5" creationId="{31A0AE36-3356-4C5C-9F59-4233FDFE08D5}"/>
          </ac:spMkLst>
        </pc:spChg>
        <pc:spChg chg="add mod">
          <ac:chgData name="Sandra Ofman" userId="S::sandra.ofman@bielsksp5.pl::bf4528b5-40a6-4c0e-9619-a445c644ea6f" providerId="AD" clId="Web-{4C15C3B6-4028-473B-B681-78A8E7DDFBD6}" dt="2021-04-23T08:41:12.963" v="35" actId="1076"/>
          <ac:spMkLst>
            <pc:docMk/>
            <pc:sldMk cId="1395083833" sldId="266"/>
            <ac:spMk id="6" creationId="{9B88D3A5-BC40-471C-8DF4-186629987A1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April 28,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858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April 28,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4447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April 28,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695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April 28,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5690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April 28,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0073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April 28,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5926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April 28,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82393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April 28,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027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April 28,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18936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April 28,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32199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April 28,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429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28.04.2021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28.04.2021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28.04.2021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28.04.2021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April 28, 2021</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225330732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en-US" noProof="1">
                <a:solidFill>
                  <a:schemeClr val="bg1"/>
                </a:solidFill>
                <a:latin typeface="Broadway"/>
                <a:ea typeface="+mj-lt"/>
                <a:cs typeface="+mj-lt"/>
              </a:rPr>
              <a:t>Our pets</a:t>
            </a:r>
            <a:r>
              <a:rPr lang="pl-PL">
                <a:solidFill>
                  <a:schemeClr val="bg1"/>
                </a:solidFill>
                <a:latin typeface="Broadway"/>
                <a:ea typeface="+mj-lt"/>
                <a:cs typeface="+mj-lt"/>
              </a:rPr>
              <a:t>-Nasze Zwierzęta Domowe</a:t>
            </a:r>
            <a:endParaRPr lang="en-US" err="1">
              <a:solidFill>
                <a:schemeClr val="bg1"/>
              </a:solidFill>
              <a:latin typeface="Broadway"/>
            </a:endParaRPr>
          </a:p>
        </p:txBody>
      </p:sp>
      <p:sp>
        <p:nvSpPr>
          <p:cNvPr id="3" name="pole tekstowe 2">
            <a:extLst>
              <a:ext uri="{FF2B5EF4-FFF2-40B4-BE49-F238E27FC236}">
                <a16:creationId xmlns:a16="http://schemas.microsoft.com/office/drawing/2014/main" id="{F6CA8A61-2BF4-4FF9-B2A7-B93AA5B50CE2}"/>
              </a:ext>
            </a:extLst>
          </p:cNvPr>
          <p:cNvSpPr txBox="1"/>
          <p:nvPr/>
        </p:nvSpPr>
        <p:spPr>
          <a:xfrm>
            <a:off x="4637087" y="3240088"/>
            <a:ext cx="409257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noProof="1">
                <a:solidFill>
                  <a:schemeClr val="bg1"/>
                </a:solidFill>
                <a:latin typeface="Bodoni MT Black"/>
                <a:cs typeface="Calibri"/>
              </a:rPr>
              <a:t>Kl.IVb</a:t>
            </a:r>
          </a:p>
        </p:txBody>
      </p:sp>
    </p:spTree>
    <p:extLst>
      <p:ext uri="{BB962C8B-B14F-4D97-AF65-F5344CB8AC3E}">
        <p14:creationId xmlns:p14="http://schemas.microsoft.com/office/powerpoint/2010/main" val="65031716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A35C5297-7623-44A6-B13A-4424C8257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666E46BD-1D93-4B75-A1AD-F8DCF32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6480000" y="728663"/>
            <a:ext cx="5015638" cy="2795737"/>
          </a:xfrm>
        </p:spPr>
        <p:txBody>
          <a:bodyPr>
            <a:normAutofit/>
          </a:bodyPr>
          <a:lstStyle/>
          <a:p>
            <a:pPr>
              <a:lnSpc>
                <a:spcPct val="90000"/>
              </a:lnSpc>
            </a:pPr>
            <a:r>
              <a:rPr lang="en-US" sz="3100" noProof="1">
                <a:cs typeface="Calibri Light"/>
              </a:rPr>
              <a:t>Hi! I'm Igor and this is my pet cat. His name is Psotek. He is a British cat.His delicacy is minced meat.At night he doesn't sleep and plays with hamsters.</a:t>
            </a:r>
          </a:p>
        </p:txBody>
      </p:sp>
      <p:sp>
        <p:nvSpPr>
          <p:cNvPr id="3" name="Podtytuł 2"/>
          <p:cNvSpPr>
            <a:spLocks noGrp="1"/>
          </p:cNvSpPr>
          <p:nvPr>
            <p:ph type="subTitle" idx="1"/>
          </p:nvPr>
        </p:nvSpPr>
        <p:spPr>
          <a:xfrm>
            <a:off x="6480000" y="3830399"/>
            <a:ext cx="5015638" cy="2298938"/>
          </a:xfrm>
        </p:spPr>
        <p:txBody>
          <a:bodyPr>
            <a:normAutofit/>
          </a:bodyPr>
          <a:lstStyle/>
          <a:p>
            <a:endParaRPr lang="pl-PL"/>
          </a:p>
        </p:txBody>
      </p:sp>
      <p:pic>
        <p:nvPicPr>
          <p:cNvPr id="4" name="Picture 4">
            <a:extLst>
              <a:ext uri="{FF2B5EF4-FFF2-40B4-BE49-F238E27FC236}">
                <a16:creationId xmlns:a16="http://schemas.microsoft.com/office/drawing/2014/main" id="{E0108C1B-8E31-4539-80B9-90DF84A056DF}"/>
              </a:ext>
            </a:extLst>
          </p:cNvPr>
          <p:cNvPicPr>
            <a:picLocks noChangeAspect="1"/>
          </p:cNvPicPr>
          <p:nvPr/>
        </p:nvPicPr>
        <p:blipFill rotWithShape="1">
          <a:blip r:embed="rId2"/>
          <a:srcRect l="11594" r="12297" b="-2"/>
          <a:stretch/>
        </p:blipFill>
        <p:spPr>
          <a:xfrm>
            <a:off x="647479" y="585438"/>
            <a:ext cx="5437859" cy="5358727"/>
          </a:xfrm>
          <a:custGeom>
            <a:avLst/>
            <a:gdLst/>
            <a:ahLst/>
            <a:cxnLst/>
            <a:rect l="l" t="t" r="r" b="b"/>
            <a:pathLst>
              <a:path w="5437859" h="5358727">
                <a:moveTo>
                  <a:pt x="2442245" y="12"/>
                </a:moveTo>
                <a:cubicBezTo>
                  <a:pt x="2708249" y="-1139"/>
                  <a:pt x="3417096" y="86121"/>
                  <a:pt x="3772502" y="222641"/>
                </a:cubicBezTo>
                <a:cubicBezTo>
                  <a:pt x="4178135" y="378663"/>
                  <a:pt x="4516888" y="502516"/>
                  <a:pt x="4794198" y="943240"/>
                </a:cubicBezTo>
                <a:cubicBezTo>
                  <a:pt x="5070964" y="1383427"/>
                  <a:pt x="5480948" y="2332430"/>
                  <a:pt x="5434186" y="2864301"/>
                </a:cubicBezTo>
                <a:cubicBezTo>
                  <a:pt x="5387424" y="3395099"/>
                  <a:pt x="5199832" y="3941446"/>
                  <a:pt x="4762661" y="4378953"/>
                </a:cubicBezTo>
                <a:cubicBezTo>
                  <a:pt x="4309722" y="4878654"/>
                  <a:pt x="3935081" y="5128505"/>
                  <a:pt x="3497910" y="5222333"/>
                </a:cubicBezTo>
                <a:cubicBezTo>
                  <a:pt x="3184713" y="5265762"/>
                  <a:pt x="2870973" y="5385861"/>
                  <a:pt x="2557776" y="5353156"/>
                </a:cubicBezTo>
                <a:cubicBezTo>
                  <a:pt x="2244579" y="5320450"/>
                  <a:pt x="1751402" y="5242707"/>
                  <a:pt x="1374043" y="5019128"/>
                </a:cubicBezTo>
                <a:cubicBezTo>
                  <a:pt x="1108696" y="4831472"/>
                  <a:pt x="796586" y="4519963"/>
                  <a:pt x="483933" y="4019189"/>
                </a:cubicBezTo>
                <a:cubicBezTo>
                  <a:pt x="171824" y="3582755"/>
                  <a:pt x="0" y="3082518"/>
                  <a:pt x="0" y="2536171"/>
                </a:cubicBezTo>
                <a:cubicBezTo>
                  <a:pt x="0" y="2411246"/>
                  <a:pt x="296885" y="1177542"/>
                  <a:pt x="749280" y="771132"/>
                </a:cubicBezTo>
                <a:cubicBezTo>
                  <a:pt x="1202764" y="365259"/>
                  <a:pt x="1858520" y="99860"/>
                  <a:pt x="2357678" y="6032"/>
                </a:cubicBezTo>
                <a:cubicBezTo>
                  <a:pt x="2375281" y="2145"/>
                  <a:pt x="2404244" y="176"/>
                  <a:pt x="2442245" y="12"/>
                </a:cubicBezTo>
                <a:close/>
              </a:path>
            </a:pathLst>
          </a:custGeom>
        </p:spPr>
      </p:pic>
      <p:sp>
        <p:nvSpPr>
          <p:cNvPr id="5" name="TextBox 4">
            <a:extLst>
              <a:ext uri="{FF2B5EF4-FFF2-40B4-BE49-F238E27FC236}">
                <a16:creationId xmlns:a16="http://schemas.microsoft.com/office/drawing/2014/main" id="{31A0AE36-3356-4C5C-9F59-4233FDFE08D5}"/>
              </a:ext>
            </a:extLst>
          </p:cNvPr>
          <p:cNvSpPr txBox="1"/>
          <p:nvPr/>
        </p:nvSpPr>
        <p:spPr>
          <a:xfrm>
            <a:off x="6577445" y="247650"/>
            <a:ext cx="401608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My cat</a:t>
            </a:r>
          </a:p>
        </p:txBody>
      </p:sp>
      <p:sp>
        <p:nvSpPr>
          <p:cNvPr id="6" name="pole tekstowe 5">
            <a:extLst>
              <a:ext uri="{FF2B5EF4-FFF2-40B4-BE49-F238E27FC236}">
                <a16:creationId xmlns:a16="http://schemas.microsoft.com/office/drawing/2014/main" id="{9B88D3A5-BC40-471C-8DF4-186629987A11}"/>
              </a:ext>
            </a:extLst>
          </p:cNvPr>
          <p:cNvSpPr txBox="1"/>
          <p:nvPr/>
        </p:nvSpPr>
        <p:spPr>
          <a:xfrm>
            <a:off x="9748837" y="630396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ea typeface="+mn-lt"/>
                <a:cs typeface="+mn-lt"/>
              </a:rPr>
              <a:t>Igor Bielenia</a:t>
            </a:r>
            <a:endParaRPr lang="pl-PL" sz="2400" dirty="0"/>
          </a:p>
        </p:txBody>
      </p:sp>
    </p:spTree>
    <p:extLst>
      <p:ext uri="{BB962C8B-B14F-4D97-AF65-F5344CB8AC3E}">
        <p14:creationId xmlns:p14="http://schemas.microsoft.com/office/powerpoint/2010/main" val="13950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72A5D69-FA23-4F81-A01C-C1FCC0F5DE38}"/>
              </a:ext>
            </a:extLst>
          </p:cNvPr>
          <p:cNvPicPr>
            <a:picLocks noChangeAspect="1"/>
          </p:cNvPicPr>
          <p:nvPr/>
        </p:nvPicPr>
        <p:blipFill>
          <a:blip r:embed="rId2"/>
          <a:stretch>
            <a:fillRect/>
          </a:stretch>
        </p:blipFill>
        <p:spPr>
          <a:xfrm>
            <a:off x="438150" y="507640"/>
            <a:ext cx="4223904" cy="56349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a:extLst>
              <a:ext uri="{FF2B5EF4-FFF2-40B4-BE49-F238E27FC236}">
                <a16:creationId xmlns:a16="http://schemas.microsoft.com/office/drawing/2014/main" id="{154C3F80-63F5-4790-89D3-3F984A45F53E}"/>
              </a:ext>
            </a:extLst>
          </p:cNvPr>
          <p:cNvSpPr txBox="1"/>
          <p:nvPr/>
        </p:nvSpPr>
        <p:spPr>
          <a:xfrm>
            <a:off x="7417377" y="-3464"/>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Edwardian Script ITC"/>
              </a:rPr>
              <a:t>My Dog</a:t>
            </a:r>
          </a:p>
        </p:txBody>
      </p:sp>
      <p:sp>
        <p:nvSpPr>
          <p:cNvPr id="4" name="TextBox 3">
            <a:extLst>
              <a:ext uri="{FF2B5EF4-FFF2-40B4-BE49-F238E27FC236}">
                <a16:creationId xmlns:a16="http://schemas.microsoft.com/office/drawing/2014/main" id="{3FD35A80-5D6A-47DB-B25A-979C2DBBC6D9}"/>
              </a:ext>
            </a:extLst>
          </p:cNvPr>
          <p:cNvSpPr txBox="1"/>
          <p:nvPr/>
        </p:nvSpPr>
        <p:spPr>
          <a:xfrm>
            <a:off x="1401473" y="6108411"/>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noProof="1">
                <a:latin typeface="Edwardian Script ITC"/>
              </a:rPr>
              <a:t>Nikola  Marunowska</a:t>
            </a:r>
          </a:p>
        </p:txBody>
      </p:sp>
      <p:sp>
        <p:nvSpPr>
          <p:cNvPr id="5" name="TextBox 4">
            <a:extLst>
              <a:ext uri="{FF2B5EF4-FFF2-40B4-BE49-F238E27FC236}">
                <a16:creationId xmlns:a16="http://schemas.microsoft.com/office/drawing/2014/main" id="{973A0D29-C63F-4AA0-879B-C43E160B7EA5}"/>
              </a:ext>
            </a:extLst>
          </p:cNvPr>
          <p:cNvSpPr txBox="1"/>
          <p:nvPr/>
        </p:nvSpPr>
        <p:spPr>
          <a:xfrm>
            <a:off x="7209559" y="879764"/>
            <a:ext cx="3340676" cy="5141920"/>
          </a:xfrm>
          <a:prstGeom prst="rect">
            <a:avLst/>
          </a:prstGeom>
          <a:noFill/>
          <a:ln>
            <a:solidFill>
              <a:schemeClr val="bg2">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dirty="0">
                <a:ea typeface="+mn-lt"/>
                <a:cs typeface="+mn-lt"/>
              </a:rPr>
              <a:t>This is my pet dog</a:t>
            </a:r>
          </a:p>
          <a:p>
            <a:pPr marL="285750" indent="-285750">
              <a:lnSpc>
                <a:spcPct val="90000"/>
              </a:lnSpc>
              <a:spcBef>
                <a:spcPts val="1000"/>
              </a:spcBef>
              <a:buFont typeface="Arial"/>
              <a:buChar char="•"/>
            </a:pPr>
            <a:r>
              <a:rPr lang="en-US" dirty="0">
                <a:ea typeface="+mn-lt"/>
                <a:cs typeface="+mn-lt"/>
              </a:rPr>
              <a:t>Her name is Hera</a:t>
            </a:r>
          </a:p>
          <a:p>
            <a:pPr marL="285750" indent="-285750">
              <a:lnSpc>
                <a:spcPct val="90000"/>
              </a:lnSpc>
              <a:spcBef>
                <a:spcPts val="1000"/>
              </a:spcBef>
              <a:buFont typeface="Arial"/>
              <a:buChar char="•"/>
            </a:pPr>
            <a:r>
              <a:rPr lang="en-US" dirty="0">
                <a:ea typeface="+mn-lt"/>
                <a:cs typeface="+mn-lt"/>
              </a:rPr>
              <a:t>She is 4 months old.</a:t>
            </a:r>
          </a:p>
          <a:p>
            <a:pPr marL="285750" indent="-285750">
              <a:lnSpc>
                <a:spcPct val="90000"/>
              </a:lnSpc>
              <a:spcBef>
                <a:spcPts val="1000"/>
              </a:spcBef>
              <a:buFont typeface="Arial"/>
              <a:buChar char="•"/>
            </a:pPr>
            <a:r>
              <a:rPr lang="en-US" dirty="0">
                <a:ea typeface="+mn-lt"/>
                <a:cs typeface="+mn-lt"/>
              </a:rPr>
              <a:t>She has got brown eyes and big teeth .</a:t>
            </a:r>
          </a:p>
          <a:p>
            <a:pPr marL="285750" indent="-285750">
              <a:lnSpc>
                <a:spcPct val="90000"/>
              </a:lnSpc>
              <a:spcBef>
                <a:spcPts val="1000"/>
              </a:spcBef>
              <a:buFont typeface="Arial"/>
              <a:buChar char="•"/>
            </a:pPr>
            <a:r>
              <a:rPr lang="en-US" dirty="0">
                <a:ea typeface="+mn-lt"/>
                <a:cs typeface="+mn-lt"/>
              </a:rPr>
              <a:t>Her body is light brown.</a:t>
            </a:r>
          </a:p>
          <a:p>
            <a:pPr marL="285750" indent="-285750">
              <a:lnSpc>
                <a:spcPct val="90000"/>
              </a:lnSpc>
              <a:spcBef>
                <a:spcPts val="1000"/>
              </a:spcBef>
              <a:buFont typeface="Arial"/>
              <a:buChar char="•"/>
            </a:pPr>
            <a:r>
              <a:rPr lang="en-US" dirty="0">
                <a:ea typeface="+mn-lt"/>
                <a:cs typeface="+mn-lt"/>
              </a:rPr>
              <a:t>She eats special dog food. She drinks water .</a:t>
            </a:r>
          </a:p>
          <a:p>
            <a:pPr marL="285750" indent="-285750">
              <a:lnSpc>
                <a:spcPct val="90000"/>
              </a:lnSpc>
              <a:spcBef>
                <a:spcPts val="1000"/>
              </a:spcBef>
              <a:buFont typeface="Arial"/>
              <a:buChar char="•"/>
            </a:pPr>
            <a:r>
              <a:rPr lang="en-US" dirty="0">
                <a:ea typeface="+mn-lt"/>
                <a:cs typeface="+mn-lt"/>
              </a:rPr>
              <a:t>She can run fast.</a:t>
            </a:r>
          </a:p>
          <a:p>
            <a:pPr marL="285750" indent="-285750">
              <a:lnSpc>
                <a:spcPct val="90000"/>
              </a:lnSpc>
              <a:spcBef>
                <a:spcPts val="1000"/>
              </a:spcBef>
              <a:buFont typeface="Arial"/>
              <a:buChar char="•"/>
            </a:pPr>
            <a:r>
              <a:rPr lang="en-US" dirty="0">
                <a:ea typeface="+mn-lt"/>
                <a:cs typeface="+mn-lt"/>
              </a:rPr>
              <a:t>She is very  cute.</a:t>
            </a:r>
          </a:p>
          <a:p>
            <a:pPr marL="285750" indent="-285750">
              <a:lnSpc>
                <a:spcPct val="90000"/>
              </a:lnSpc>
              <a:spcBef>
                <a:spcPts val="1000"/>
              </a:spcBef>
              <a:buFont typeface="Arial"/>
              <a:buChar char="•"/>
            </a:pPr>
            <a:r>
              <a:rPr lang="en-US" dirty="0">
                <a:ea typeface="+mn-lt"/>
                <a:cs typeface="+mn-lt"/>
              </a:rPr>
              <a:t>She is my best friend.</a:t>
            </a:r>
          </a:p>
          <a:p>
            <a:pPr marL="285750" indent="-285750">
              <a:lnSpc>
                <a:spcPct val="90000"/>
              </a:lnSpc>
              <a:spcBef>
                <a:spcPts val="1000"/>
              </a:spcBef>
              <a:buFont typeface="Arial"/>
              <a:buChar char="•"/>
            </a:pPr>
            <a:r>
              <a:rPr lang="en-US" dirty="0">
                <a:ea typeface="+mn-lt"/>
                <a:cs typeface="+mn-lt"/>
              </a:rPr>
              <a:t>I usually play and  watch tv with her .</a:t>
            </a:r>
          </a:p>
          <a:p>
            <a:pPr marL="285750" indent="-285750">
              <a:lnSpc>
                <a:spcPct val="90000"/>
              </a:lnSpc>
              <a:spcBef>
                <a:spcPts val="1000"/>
              </a:spcBef>
              <a:buFont typeface="Arial"/>
              <a:buChar char="•"/>
            </a:pPr>
            <a:r>
              <a:rPr lang="en-US" dirty="0">
                <a:ea typeface="+mn-lt"/>
                <a:cs typeface="+mn-lt"/>
              </a:rPr>
              <a:t>I love my pet</a:t>
            </a:r>
            <a:r>
              <a:rPr lang="en-US" dirty="0">
                <a:latin typeface="Calibri"/>
                <a:cs typeface="Calibri"/>
              </a:rPr>
              <a:t>❤️🐱</a:t>
            </a:r>
            <a:endParaRPr lang="en-US" dirty="0">
              <a:ea typeface="+mn-lt"/>
              <a:cs typeface="+mn-lt"/>
            </a:endParaRPr>
          </a:p>
          <a:p>
            <a:pPr algn="l"/>
            <a:endParaRPr lang="en-US"/>
          </a:p>
        </p:txBody>
      </p:sp>
    </p:spTree>
    <p:extLst>
      <p:ext uri="{BB962C8B-B14F-4D97-AF65-F5344CB8AC3E}">
        <p14:creationId xmlns:p14="http://schemas.microsoft.com/office/powerpoint/2010/main" val="162991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239004-7942-42E8-A00D-BE92C283E9C0}"/>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dirty="0">
                <a:latin typeface="Broadway"/>
              </a:rPr>
              <a:t>SANDRA  Ofman</a:t>
            </a:r>
          </a:p>
        </p:txBody>
      </p:sp>
      <p:sp>
        <p:nvSpPr>
          <p:cNvPr id="23"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9062B37-B705-4618-8357-FBF498DACF20}"/>
              </a:ext>
            </a:extLst>
          </p:cNvPr>
          <p:cNvSpPr>
            <a:spLocks noGrp="1"/>
          </p:cNvSpPr>
          <p:nvPr>
            <p:ph sz="half" idx="1"/>
          </p:nvPr>
        </p:nvSpPr>
        <p:spPr>
          <a:xfrm>
            <a:off x="841247" y="1848055"/>
            <a:ext cx="3410712" cy="4242798"/>
          </a:xfrm>
        </p:spPr>
        <p:txBody>
          <a:bodyPr vert="horz" lIns="91440" tIns="45720" rIns="91440" bIns="45720" rtlCol="0" anchor="t">
            <a:normAutofit lnSpcReduction="10000"/>
          </a:bodyPr>
          <a:lstStyle/>
          <a:p>
            <a:r>
              <a:rPr lang="en-US" sz="1700" noProof="1"/>
              <a:t>This is my pet cat</a:t>
            </a:r>
            <a:endParaRPr lang="en-US" sz="1700" noProof="1">
              <a:cs typeface="Calibri"/>
            </a:endParaRPr>
          </a:p>
          <a:p>
            <a:r>
              <a:rPr lang="en-US" sz="1700" noProof="1"/>
              <a:t>Her name is Pysia</a:t>
            </a:r>
            <a:endParaRPr lang="en-US" sz="1700" noProof="1">
              <a:cs typeface="Calibri"/>
            </a:endParaRPr>
          </a:p>
          <a:p>
            <a:r>
              <a:rPr lang="en-US" sz="1700" noProof="1">
                <a:cs typeface="Calibri"/>
              </a:rPr>
              <a:t>She is 5 months old.</a:t>
            </a:r>
          </a:p>
          <a:p>
            <a:r>
              <a:rPr lang="en-US" sz="1700" noProof="1">
                <a:cs typeface="Calibri"/>
              </a:rPr>
              <a:t>She has got blue eyes and white teeth and small ears.</a:t>
            </a:r>
          </a:p>
          <a:p>
            <a:r>
              <a:rPr lang="en-US" sz="1700" noProof="1">
                <a:cs typeface="Calibri"/>
              </a:rPr>
              <a:t>Her body is ginger</a:t>
            </a:r>
          </a:p>
          <a:p>
            <a:r>
              <a:rPr lang="en-US" sz="1700" noProof="1">
                <a:cs typeface="Calibri"/>
              </a:rPr>
              <a:t>She eat special cat food. She drinks water and milk.</a:t>
            </a:r>
          </a:p>
          <a:p>
            <a:r>
              <a:rPr lang="en-US" sz="1700" noProof="1">
                <a:cs typeface="Calibri"/>
              </a:rPr>
              <a:t>She can run fast</a:t>
            </a:r>
          </a:p>
          <a:p>
            <a:r>
              <a:rPr lang="en-US" sz="1700" noProof="1">
                <a:cs typeface="Calibri"/>
              </a:rPr>
              <a:t>She is very  cute</a:t>
            </a:r>
          </a:p>
          <a:p>
            <a:r>
              <a:rPr lang="en-US" sz="1700" noProof="1">
                <a:cs typeface="Calibri"/>
              </a:rPr>
              <a:t>She is my best friend</a:t>
            </a:r>
          </a:p>
          <a:p>
            <a:r>
              <a:rPr lang="en-US" sz="1700" noProof="1">
                <a:cs typeface="Calibri"/>
              </a:rPr>
              <a:t>I usually play with her.</a:t>
            </a:r>
          </a:p>
          <a:p>
            <a:r>
              <a:rPr lang="en-US" sz="1700" noProof="1">
                <a:cs typeface="Calibri"/>
              </a:rPr>
              <a:t>I love my pet</a:t>
            </a:r>
            <a:r>
              <a:rPr lang="en-US" sz="1700" noProof="1">
                <a:ea typeface="+mn-lt"/>
                <a:cs typeface="+mn-lt"/>
              </a:rPr>
              <a:t>❤️🐱</a:t>
            </a:r>
            <a:endParaRPr lang="en-US" sz="1700" noProof="1">
              <a:cs typeface="Calibri"/>
            </a:endParaRPr>
          </a:p>
          <a:p>
            <a:endParaRPr lang="en-US" sz="1700" noProof="1">
              <a:cs typeface="Calibri"/>
            </a:endParaRPr>
          </a:p>
        </p:txBody>
      </p:sp>
      <p:pic>
        <p:nvPicPr>
          <p:cNvPr id="5" name="Picture 5">
            <a:extLst>
              <a:ext uri="{FF2B5EF4-FFF2-40B4-BE49-F238E27FC236}">
                <a16:creationId xmlns:a16="http://schemas.microsoft.com/office/drawing/2014/main" id="{53879765-76CE-428B-8570-D6158003BF96}"/>
              </a:ext>
            </a:extLst>
          </p:cNvPr>
          <p:cNvPicPr>
            <a:picLocks noGrp="1" noChangeAspect="1"/>
          </p:cNvPicPr>
          <p:nvPr>
            <p:ph sz="half" idx="2"/>
          </p:nvPr>
        </p:nvPicPr>
        <p:blipFill rotWithShape="1">
          <a:blip r:embed="rId2"/>
          <a:srcRect l="15274" r="3814" b="-1"/>
          <a:stretch/>
        </p:blipFill>
        <p:spPr>
          <a:xfrm>
            <a:off x="5124450" y="634382"/>
            <a:ext cx="6657213" cy="5495162"/>
          </a:xfrm>
          <a:prstGeom prst="rect">
            <a:avLst/>
          </a:prstGeom>
        </p:spPr>
      </p:pic>
    </p:spTree>
    <p:extLst>
      <p:ext uri="{BB962C8B-B14F-4D97-AF65-F5344CB8AC3E}">
        <p14:creationId xmlns:p14="http://schemas.microsoft.com/office/powerpoint/2010/main" val="52949002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5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EADA7B5-5E94-4751-8296-662A3FD5371D}"/>
              </a:ext>
            </a:extLst>
          </p:cNvPr>
          <p:cNvSpPr>
            <a:spLocks noGrp="1"/>
          </p:cNvSpPr>
          <p:nvPr>
            <p:ph type="title"/>
          </p:nvPr>
        </p:nvSpPr>
        <p:spPr>
          <a:xfrm>
            <a:off x="871220" y="860028"/>
            <a:ext cx="6006192" cy="1324907"/>
          </a:xfrm>
          <a:solidFill>
            <a:schemeClr val="bg1"/>
          </a:solidFill>
        </p:spPr>
        <p:txBody>
          <a:bodyPr vert="horz" lIns="91440" tIns="45720" rIns="91440" bIns="45720" rtlCol="0" anchor="ctr">
            <a:normAutofit/>
          </a:bodyPr>
          <a:lstStyle/>
          <a:p>
            <a:r>
              <a:rPr lang="en-US">
                <a:solidFill>
                  <a:srgbClr val="5E5344"/>
                </a:solidFill>
                <a:latin typeface="Brush Script MT"/>
                <a:cs typeface="Calibri Light"/>
              </a:rPr>
              <a:t>My Dog</a:t>
            </a:r>
          </a:p>
        </p:txBody>
      </p:sp>
      <p:sp>
        <p:nvSpPr>
          <p:cNvPr id="3" name="Content Placeholder 2">
            <a:extLst>
              <a:ext uri="{FF2B5EF4-FFF2-40B4-BE49-F238E27FC236}">
                <a16:creationId xmlns:a16="http://schemas.microsoft.com/office/drawing/2014/main" id="{147060FB-1424-4F03-8255-853EA27B48E1}"/>
              </a:ext>
            </a:extLst>
          </p:cNvPr>
          <p:cNvSpPr>
            <a:spLocks noGrp="1"/>
          </p:cNvSpPr>
          <p:nvPr>
            <p:ph sz="half" idx="1"/>
          </p:nvPr>
        </p:nvSpPr>
        <p:spPr>
          <a:xfrm>
            <a:off x="871220" y="2248823"/>
            <a:ext cx="6006192" cy="3928139"/>
          </a:xfrm>
        </p:spPr>
        <p:txBody>
          <a:bodyPr vert="horz" lIns="91440" tIns="45720" rIns="91440" bIns="45720" rtlCol="0" anchor="t">
            <a:normAutofit/>
          </a:bodyPr>
          <a:lstStyle/>
          <a:p>
            <a:r>
              <a:rPr lang="en-US" sz="2200">
                <a:solidFill>
                  <a:srgbClr val="5E5344"/>
                </a:solidFill>
              </a:rPr>
              <a:t>This is my pet dog.</a:t>
            </a:r>
            <a:endParaRPr lang="en-US" sz="2200">
              <a:solidFill>
                <a:srgbClr val="5E5344"/>
              </a:solidFill>
              <a:cs typeface="Calibri"/>
            </a:endParaRPr>
          </a:p>
          <a:p>
            <a:r>
              <a:rPr lang="en-US" sz="2200">
                <a:solidFill>
                  <a:srgbClr val="5E5344"/>
                </a:solidFill>
              </a:rPr>
              <a:t>His name is Dabi.</a:t>
            </a:r>
            <a:endParaRPr lang="en-US" sz="2200">
              <a:solidFill>
                <a:srgbClr val="5E5344"/>
              </a:solidFill>
              <a:cs typeface="Calibri"/>
            </a:endParaRPr>
          </a:p>
          <a:p>
            <a:r>
              <a:rPr lang="en-US" sz="2200">
                <a:solidFill>
                  <a:srgbClr val="5E5344"/>
                </a:solidFill>
              </a:rPr>
              <a:t>He has two years old.</a:t>
            </a:r>
            <a:endParaRPr lang="en-US" sz="2200">
              <a:solidFill>
                <a:srgbClr val="5E5344"/>
              </a:solidFill>
              <a:cs typeface="Calibri"/>
            </a:endParaRPr>
          </a:p>
          <a:p>
            <a:r>
              <a:rPr lang="en-US" sz="2200">
                <a:solidFill>
                  <a:srgbClr val="5E5344"/>
                </a:solidFill>
              </a:rPr>
              <a:t>He has dark eyes.</a:t>
            </a:r>
            <a:endParaRPr lang="en-US" sz="2200">
              <a:solidFill>
                <a:srgbClr val="5E5344"/>
              </a:solidFill>
              <a:cs typeface="Calibri"/>
            </a:endParaRPr>
          </a:p>
          <a:p>
            <a:r>
              <a:rPr lang="en-US" sz="2200">
                <a:solidFill>
                  <a:srgbClr val="5E5344"/>
                </a:solidFill>
              </a:rPr>
              <a:t>His body is brownish-white.</a:t>
            </a:r>
            <a:endParaRPr lang="en-US" sz="2200">
              <a:solidFill>
                <a:srgbClr val="5E5344"/>
              </a:solidFill>
              <a:cs typeface="Calibri"/>
            </a:endParaRPr>
          </a:p>
          <a:p>
            <a:r>
              <a:rPr lang="en-US" sz="2200">
                <a:solidFill>
                  <a:srgbClr val="5E5344"/>
                </a:solidFill>
              </a:rPr>
              <a:t>He eats special dog food. He drinks water.</a:t>
            </a:r>
            <a:endParaRPr lang="en-US" sz="2200">
              <a:solidFill>
                <a:srgbClr val="5E5344"/>
              </a:solidFill>
              <a:cs typeface="Calibri"/>
            </a:endParaRPr>
          </a:p>
          <a:p>
            <a:r>
              <a:rPr lang="en-US" sz="2200">
                <a:solidFill>
                  <a:srgbClr val="5E5344"/>
                </a:solidFill>
              </a:rPr>
              <a:t>He can run fast.</a:t>
            </a:r>
            <a:endParaRPr lang="en-US" sz="2200">
              <a:solidFill>
                <a:srgbClr val="5E5344"/>
              </a:solidFill>
              <a:cs typeface="Calibri"/>
            </a:endParaRPr>
          </a:p>
          <a:p>
            <a:r>
              <a:rPr lang="en-US" sz="2200">
                <a:solidFill>
                  <a:srgbClr val="5E5344"/>
                </a:solidFill>
              </a:rPr>
              <a:t>He is very cute and funny.</a:t>
            </a:r>
            <a:endParaRPr lang="en-US" sz="2200">
              <a:solidFill>
                <a:srgbClr val="5E5344"/>
              </a:solidFill>
              <a:cs typeface="Calibri"/>
            </a:endParaRPr>
          </a:p>
          <a:p>
            <a:r>
              <a:rPr lang="en-US" sz="2200">
                <a:solidFill>
                  <a:srgbClr val="5E5344"/>
                </a:solidFill>
              </a:rPr>
              <a:t>He is my best friend.</a:t>
            </a:r>
            <a:endParaRPr lang="en-US" sz="2200">
              <a:solidFill>
                <a:srgbClr val="5E5344"/>
              </a:solidFill>
              <a:cs typeface="Calibri"/>
            </a:endParaRPr>
          </a:p>
          <a:p>
            <a:endParaRPr lang="en-US" sz="2200">
              <a:solidFill>
                <a:srgbClr val="5E5344"/>
              </a:solidFill>
            </a:endParaRP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E5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DB23457-D083-424D-8F3B-226D5F3B3656}"/>
              </a:ext>
            </a:extLst>
          </p:cNvPr>
          <p:cNvPicPr>
            <a:picLocks noGrp="1" noChangeAspect="1"/>
          </p:cNvPicPr>
          <p:nvPr>
            <p:ph sz="half" idx="2"/>
          </p:nvPr>
        </p:nvPicPr>
        <p:blipFill rotWithShape="1">
          <a:blip r:embed="rId2"/>
          <a:srcRect r="2275" b="1"/>
          <a:stretch/>
        </p:blipFill>
        <p:spPr>
          <a:xfrm>
            <a:off x="7523826" y="862763"/>
            <a:ext cx="3788081" cy="5151142"/>
          </a:xfrm>
          <a:prstGeom prst="rect">
            <a:avLst/>
          </a:prstGeom>
        </p:spPr>
      </p:pic>
      <p:sp>
        <p:nvSpPr>
          <p:cNvPr id="4" name="pole tekstowe 3">
            <a:extLst>
              <a:ext uri="{FF2B5EF4-FFF2-40B4-BE49-F238E27FC236}">
                <a16:creationId xmlns:a16="http://schemas.microsoft.com/office/drawing/2014/main" id="{7839E2D2-3E03-4443-B803-32057EDBA948}"/>
              </a:ext>
            </a:extLst>
          </p:cNvPr>
          <p:cNvSpPr txBox="1"/>
          <p:nvPr/>
        </p:nvSpPr>
        <p:spPr>
          <a:xfrm>
            <a:off x="8978900" y="617696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dirty="0">
                <a:ea typeface="+mn-lt"/>
                <a:cs typeface="+mn-lt"/>
              </a:rPr>
              <a:t>Justyna Makowiecka</a:t>
            </a:r>
            <a:endParaRPr lang="pl-PL" sz="2000" dirty="0"/>
          </a:p>
        </p:txBody>
      </p:sp>
    </p:spTree>
    <p:extLst>
      <p:ext uri="{BB962C8B-B14F-4D97-AF65-F5344CB8AC3E}">
        <p14:creationId xmlns:p14="http://schemas.microsoft.com/office/powerpoint/2010/main" val="42339390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a:extLst>
              <a:ext uri="{FF2B5EF4-FFF2-40B4-BE49-F238E27FC236}">
                <a16:creationId xmlns:a16="http://schemas.microsoft.com/office/drawing/2014/main" id="{FFE6791F-3782-4098-B625-7767D088273C}"/>
              </a:ext>
            </a:extLst>
          </p:cNvPr>
          <p:cNvPicPr>
            <a:picLocks noGrp="1" noChangeAspect="1"/>
          </p:cNvPicPr>
          <p:nvPr>
            <p:ph sz="half" idx="2"/>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8754A96-F70C-480C-884A-3046904C3056}"/>
              </a:ext>
            </a:extLst>
          </p:cNvPr>
          <p:cNvSpPr txBox="1"/>
          <p:nvPr/>
        </p:nvSpPr>
        <p:spPr>
          <a:xfrm>
            <a:off x="3642014" y="46204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t>
            </a:r>
          </a:p>
        </p:txBody>
      </p:sp>
      <p:sp>
        <p:nvSpPr>
          <p:cNvPr id="3" name="TextBox 2">
            <a:extLst>
              <a:ext uri="{FF2B5EF4-FFF2-40B4-BE49-F238E27FC236}">
                <a16:creationId xmlns:a16="http://schemas.microsoft.com/office/drawing/2014/main" id="{F4F9D57F-63F8-4610-A4F4-B27FE8A37305}"/>
              </a:ext>
            </a:extLst>
          </p:cNvPr>
          <p:cNvSpPr txBox="1"/>
          <p:nvPr/>
        </p:nvSpPr>
        <p:spPr>
          <a:xfrm>
            <a:off x="3637685" y="461616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a:t>
            </a:r>
          </a:p>
        </p:txBody>
      </p:sp>
      <p:sp>
        <p:nvSpPr>
          <p:cNvPr id="4" name="TextBox 3">
            <a:extLst>
              <a:ext uri="{FF2B5EF4-FFF2-40B4-BE49-F238E27FC236}">
                <a16:creationId xmlns:a16="http://schemas.microsoft.com/office/drawing/2014/main" id="{5BC2A3A4-F0CE-4AA7-8DDA-B6DD03B2E183}"/>
              </a:ext>
            </a:extLst>
          </p:cNvPr>
          <p:cNvSpPr txBox="1"/>
          <p:nvPr/>
        </p:nvSpPr>
        <p:spPr>
          <a:xfrm>
            <a:off x="8714075" y="6199331"/>
            <a:ext cx="58943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70C0"/>
                </a:solidFill>
                <a:cs typeface="Calibri"/>
              </a:rPr>
              <a:t>Kacper Malinowski</a:t>
            </a:r>
          </a:p>
        </p:txBody>
      </p:sp>
    </p:spTree>
    <p:extLst>
      <p:ext uri="{BB962C8B-B14F-4D97-AF65-F5344CB8AC3E}">
        <p14:creationId xmlns:p14="http://schemas.microsoft.com/office/powerpoint/2010/main" val="66902849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a:extLst>
              <a:ext uri="{FF2B5EF4-FFF2-40B4-BE49-F238E27FC236}">
                <a16:creationId xmlns:a16="http://schemas.microsoft.com/office/drawing/2014/main" id="{8679ED90-4020-44C9-8EB9-730B80D2CA21}"/>
              </a:ext>
            </a:extLst>
          </p:cNvPr>
          <p:cNvPicPr>
            <a:picLocks noGrp="1" noChangeAspect="1"/>
          </p:cNvPicPr>
          <p:nvPr>
            <p:ph sz="half" idx="2"/>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081E11B-1EB1-4875-AEBA-51E22A641B3D}"/>
              </a:ext>
            </a:extLst>
          </p:cNvPr>
          <p:cNvSpPr txBox="1"/>
          <p:nvPr/>
        </p:nvSpPr>
        <p:spPr>
          <a:xfrm>
            <a:off x="8964469" y="6084598"/>
            <a:ext cx="43783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Róża Wiercińska</a:t>
            </a:r>
          </a:p>
        </p:txBody>
      </p:sp>
    </p:spTree>
    <p:extLst>
      <p:ext uri="{BB962C8B-B14F-4D97-AF65-F5344CB8AC3E}">
        <p14:creationId xmlns:p14="http://schemas.microsoft.com/office/powerpoint/2010/main" val="40985205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8682BB87-8F77-453F-8A79-537115185023}"/>
              </a:ext>
            </a:extLst>
          </p:cNvPr>
          <p:cNvPicPr>
            <a:picLocks noChangeAspect="1"/>
          </p:cNvPicPr>
          <p:nvPr/>
        </p:nvPicPr>
        <p:blipFill rotWithShape="1">
          <a:blip r:embed="rId2">
            <a:alphaModFix amt="40000"/>
          </a:blip>
          <a:srcRect t="22110" r="-1" b="28993"/>
          <a:stretch/>
        </p:blipFill>
        <p:spPr>
          <a:xfrm>
            <a:off x="20" y="10"/>
            <a:ext cx="8450297" cy="6857990"/>
          </a:xfrm>
          <a:prstGeom prst="rect">
            <a:avLst/>
          </a:prstGeom>
        </p:spPr>
      </p:pic>
      <p:sp>
        <p:nvSpPr>
          <p:cNvPr id="2" name="Title 1">
            <a:extLst>
              <a:ext uri="{FF2B5EF4-FFF2-40B4-BE49-F238E27FC236}">
                <a16:creationId xmlns:a16="http://schemas.microsoft.com/office/drawing/2014/main" id="{2B65BF3F-4386-4FDD-AF8F-FFD66DE27787}"/>
              </a:ext>
            </a:extLst>
          </p:cNvPr>
          <p:cNvSpPr>
            <a:spLocks noGrp="1"/>
          </p:cNvSpPr>
          <p:nvPr>
            <p:ph type="title"/>
          </p:nvPr>
        </p:nvSpPr>
        <p:spPr>
          <a:xfrm>
            <a:off x="838201" y="365125"/>
            <a:ext cx="4862378" cy="1627636"/>
          </a:xfrm>
        </p:spPr>
        <p:txBody>
          <a:bodyPr vert="horz" lIns="91440" tIns="45720" rIns="91440" bIns="45720" rtlCol="0" anchor="ctr">
            <a:normAutofit fontScale="90000"/>
          </a:bodyPr>
          <a:lstStyle/>
          <a:p>
            <a:br>
              <a:rPr lang="en-US" dirty="0">
                <a:solidFill>
                  <a:srgbClr val="FFFFFF"/>
                </a:solidFill>
                <a:latin typeface="Bradley Hand ITC"/>
              </a:rPr>
            </a:br>
            <a:r>
              <a:rPr lang="en-US" kern="1200" dirty="0">
                <a:solidFill>
                  <a:srgbClr val="FFFFFF"/>
                </a:solidFill>
                <a:latin typeface="Bradley Hand ITC"/>
              </a:rPr>
              <a:t>My </a:t>
            </a:r>
            <a:r>
              <a:rPr lang="en-US" dirty="0">
                <a:solidFill>
                  <a:srgbClr val="FFFFFF"/>
                </a:solidFill>
                <a:latin typeface="Bradley Hand ITC"/>
              </a:rPr>
              <a:t>Dog                                             </a:t>
            </a:r>
            <a:endParaRPr lang="en-US" kern="1200" dirty="0">
              <a:solidFill>
                <a:srgbClr val="FFFFFF"/>
              </a:solidFill>
              <a:latin typeface="Bradley Hand ITC"/>
            </a:endParaRPr>
          </a:p>
        </p:txBody>
      </p:sp>
      <p:sp>
        <p:nvSpPr>
          <p:cNvPr id="3" name="Content Placeholder 2">
            <a:extLst>
              <a:ext uri="{FF2B5EF4-FFF2-40B4-BE49-F238E27FC236}">
                <a16:creationId xmlns:a16="http://schemas.microsoft.com/office/drawing/2014/main" id="{C2A435C2-A05D-452C-B42B-18A84EEF33F8}"/>
              </a:ext>
            </a:extLst>
          </p:cNvPr>
          <p:cNvSpPr>
            <a:spLocks noGrp="1"/>
          </p:cNvSpPr>
          <p:nvPr>
            <p:ph sz="half" idx="1"/>
          </p:nvPr>
        </p:nvSpPr>
        <p:spPr>
          <a:xfrm>
            <a:off x="838200" y="2219785"/>
            <a:ext cx="4619621" cy="3957178"/>
          </a:xfrm>
        </p:spPr>
        <p:txBody>
          <a:bodyPr vert="horz" lIns="91440" tIns="45720" rIns="91440" bIns="45720" rtlCol="0" anchor="t">
            <a:normAutofit/>
          </a:bodyPr>
          <a:lstStyle/>
          <a:p>
            <a:r>
              <a:rPr lang="en-US" sz="1400" noProof="1">
                <a:solidFill>
                  <a:srgbClr val="FFFFFF"/>
                </a:solidFill>
              </a:rPr>
              <a:t>This is my pet dog</a:t>
            </a:r>
            <a:endParaRPr lang="en-US" sz="1400" noProof="1">
              <a:solidFill>
                <a:srgbClr val="FFFFFF"/>
              </a:solidFill>
              <a:cs typeface="Calibri"/>
            </a:endParaRPr>
          </a:p>
          <a:p>
            <a:r>
              <a:rPr lang="en-US" sz="1400" noProof="1">
                <a:solidFill>
                  <a:srgbClr val="FFFFFF"/>
                </a:solidFill>
              </a:rPr>
              <a:t>Her name is Fafik</a:t>
            </a:r>
            <a:endParaRPr lang="en-US" sz="1400" noProof="1">
              <a:solidFill>
                <a:srgbClr val="FFFFFF"/>
              </a:solidFill>
              <a:cs typeface="Calibri"/>
            </a:endParaRPr>
          </a:p>
          <a:p>
            <a:r>
              <a:rPr lang="en-US" sz="1400" noProof="1">
                <a:solidFill>
                  <a:srgbClr val="FFFFFF"/>
                </a:solidFill>
              </a:rPr>
              <a:t>She is 4 months old.</a:t>
            </a:r>
            <a:endParaRPr lang="en-US" sz="1400" noProof="1">
              <a:solidFill>
                <a:srgbClr val="FFFFFF"/>
              </a:solidFill>
              <a:cs typeface="Calibri"/>
            </a:endParaRPr>
          </a:p>
          <a:p>
            <a:r>
              <a:rPr lang="en-US" sz="1400" noProof="1">
                <a:solidFill>
                  <a:srgbClr val="FFFFFF"/>
                </a:solidFill>
              </a:rPr>
              <a:t>She has got brown eyes and big teeth and long ears and long tail.</a:t>
            </a:r>
            <a:endParaRPr lang="en-US" sz="1400" noProof="1">
              <a:solidFill>
                <a:srgbClr val="FFFFFF"/>
              </a:solidFill>
              <a:cs typeface="Calibri"/>
            </a:endParaRPr>
          </a:p>
          <a:p>
            <a:r>
              <a:rPr lang="en-US" sz="1400" noProof="1">
                <a:solidFill>
                  <a:srgbClr val="FFFFFF"/>
                </a:solidFill>
              </a:rPr>
              <a:t>Her body is black and white.</a:t>
            </a:r>
            <a:endParaRPr lang="en-US" sz="1400" noProof="1">
              <a:solidFill>
                <a:srgbClr val="FFFFFF"/>
              </a:solidFill>
              <a:cs typeface="Calibri"/>
            </a:endParaRPr>
          </a:p>
          <a:p>
            <a:r>
              <a:rPr lang="en-US" sz="1400" noProof="1">
                <a:solidFill>
                  <a:srgbClr val="FFFFFF"/>
                </a:solidFill>
              </a:rPr>
              <a:t>She eat special dog food. She drinks water.</a:t>
            </a:r>
            <a:endParaRPr lang="en-US" sz="1400" noProof="1">
              <a:solidFill>
                <a:srgbClr val="FFFFFF"/>
              </a:solidFill>
              <a:cs typeface="Calibri"/>
            </a:endParaRPr>
          </a:p>
          <a:p>
            <a:r>
              <a:rPr lang="en-US" sz="1400" noProof="1">
                <a:solidFill>
                  <a:srgbClr val="FFFFFF"/>
                </a:solidFill>
              </a:rPr>
              <a:t>She can run fast</a:t>
            </a:r>
            <a:endParaRPr lang="en-US" sz="1400" noProof="1">
              <a:solidFill>
                <a:srgbClr val="FFFFFF"/>
              </a:solidFill>
              <a:cs typeface="Calibri"/>
            </a:endParaRPr>
          </a:p>
          <a:p>
            <a:r>
              <a:rPr lang="en-US" sz="1400" noProof="1">
                <a:solidFill>
                  <a:srgbClr val="FFFFFF"/>
                </a:solidFill>
              </a:rPr>
              <a:t>She is very  funny</a:t>
            </a:r>
            <a:endParaRPr lang="en-US" sz="1400" noProof="1">
              <a:solidFill>
                <a:srgbClr val="FFFFFF"/>
              </a:solidFill>
              <a:cs typeface="Calibri"/>
            </a:endParaRPr>
          </a:p>
          <a:p>
            <a:r>
              <a:rPr lang="en-US" sz="1400" noProof="1">
                <a:solidFill>
                  <a:srgbClr val="FFFFFF"/>
                </a:solidFill>
              </a:rPr>
              <a:t>She is my best friend</a:t>
            </a:r>
            <a:endParaRPr lang="en-US" sz="1400" noProof="1">
              <a:solidFill>
                <a:srgbClr val="FFFFFF"/>
              </a:solidFill>
              <a:cs typeface="Calibri"/>
            </a:endParaRPr>
          </a:p>
          <a:p>
            <a:r>
              <a:rPr lang="en-US" sz="1400" noProof="1">
                <a:solidFill>
                  <a:srgbClr val="FFFFFF"/>
                </a:solidFill>
              </a:rPr>
              <a:t>I usually play with her.</a:t>
            </a:r>
            <a:endParaRPr lang="en-US" sz="1400" noProof="1">
              <a:solidFill>
                <a:srgbClr val="FFFFFF"/>
              </a:solidFill>
              <a:cs typeface="Calibri"/>
            </a:endParaRPr>
          </a:p>
          <a:p>
            <a:r>
              <a:rPr lang="en-US" sz="1400" noProof="1">
                <a:solidFill>
                  <a:srgbClr val="FFFFFF"/>
                </a:solidFill>
              </a:rPr>
              <a:t>I love my pet</a:t>
            </a:r>
            <a:endParaRPr lang="en-US" sz="1400" noProof="1">
              <a:solidFill>
                <a:srgbClr val="FFFFFF"/>
              </a:solidFill>
              <a:cs typeface="Calibri"/>
            </a:endParaRPr>
          </a:p>
          <a:p>
            <a:endParaRPr lang="en-US" sz="1400" noProof="1">
              <a:solidFill>
                <a:srgbClr val="FFFFFF"/>
              </a:solidFill>
              <a:cs typeface="Calibri"/>
            </a:endParaRPr>
          </a:p>
        </p:txBody>
      </p:sp>
      <p:pic>
        <p:nvPicPr>
          <p:cNvPr id="9" name="Picture 10">
            <a:extLst>
              <a:ext uri="{FF2B5EF4-FFF2-40B4-BE49-F238E27FC236}">
                <a16:creationId xmlns:a16="http://schemas.microsoft.com/office/drawing/2014/main" id="{0CABAA0A-7B55-4DCD-BF85-B9FE1EFEAEDE}"/>
              </a:ext>
            </a:extLst>
          </p:cNvPr>
          <p:cNvPicPr>
            <a:picLocks noGrp="1" noChangeAspect="1"/>
          </p:cNvPicPr>
          <p:nvPr>
            <p:ph sz="half" idx="2"/>
          </p:nvPr>
        </p:nvPicPr>
        <p:blipFill>
          <a:blip r:embed="rId3"/>
          <a:stretch>
            <a:fillRect/>
          </a:stretch>
        </p:blipFill>
        <p:spPr>
          <a:xfrm>
            <a:off x="6868355" y="1825625"/>
            <a:ext cx="3789290" cy="4351338"/>
          </a:xfrm>
        </p:spPr>
      </p:pic>
      <p:sp>
        <p:nvSpPr>
          <p:cNvPr id="4" name="pole tekstowe 3">
            <a:extLst>
              <a:ext uri="{FF2B5EF4-FFF2-40B4-BE49-F238E27FC236}">
                <a16:creationId xmlns:a16="http://schemas.microsoft.com/office/drawing/2014/main" id="{BAFFAE2B-8D00-4587-8D2A-0280C7E7B4D4}"/>
              </a:ext>
            </a:extLst>
          </p:cNvPr>
          <p:cNvSpPr txBox="1"/>
          <p:nvPr/>
        </p:nvSpPr>
        <p:spPr>
          <a:xfrm>
            <a:off x="7883525" y="63039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noProof="1">
                <a:solidFill>
                  <a:schemeClr val="bg1"/>
                </a:solidFill>
                <a:latin typeface="Broadway"/>
              </a:rPr>
              <a:t>Maja Żochowiec</a:t>
            </a:r>
            <a:endParaRPr lang="en-US" noProof="1">
              <a:solidFill>
                <a:schemeClr val="bg1"/>
              </a:solidFill>
              <a:latin typeface="Broadway"/>
              <a:cs typeface="Calibri"/>
            </a:endParaRPr>
          </a:p>
        </p:txBody>
      </p:sp>
    </p:spTree>
    <p:extLst>
      <p:ext uri="{BB962C8B-B14F-4D97-AF65-F5344CB8AC3E}">
        <p14:creationId xmlns:p14="http://schemas.microsoft.com/office/powerpoint/2010/main" val="165808291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6">
            <a:extLst>
              <a:ext uri="{FF2B5EF4-FFF2-40B4-BE49-F238E27FC236}">
                <a16:creationId xmlns:a16="http://schemas.microsoft.com/office/drawing/2014/main" id="{020112FD-FDBE-4B4A-B873-B07445E13EC5}"/>
              </a:ext>
            </a:extLst>
          </p:cNvPr>
          <p:cNvPicPr>
            <a:picLocks noGrp="1" noChangeAspect="1"/>
          </p:cNvPicPr>
          <p:nvPr>
            <p:ph sz="half" idx="2"/>
          </p:nvPr>
        </p:nvPicPr>
        <p:blipFill rotWithShape="1">
          <a:blip r:embed="rId2"/>
          <a:srcRect t="7083" b="13706"/>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583BEBE-A6A4-4C86-81A3-0A9EDF9D4A3A}"/>
              </a:ext>
            </a:extLst>
          </p:cNvPr>
          <p:cNvSpPr txBox="1"/>
          <p:nvPr/>
        </p:nvSpPr>
        <p:spPr>
          <a:xfrm>
            <a:off x="5599654" y="-21645"/>
            <a:ext cx="63168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Edwardian Script ITC"/>
                <a:cs typeface="Calibri"/>
              </a:rPr>
              <a:t>    My cat                       </a:t>
            </a:r>
          </a:p>
        </p:txBody>
      </p:sp>
      <p:sp>
        <p:nvSpPr>
          <p:cNvPr id="8" name="TextBox 7">
            <a:extLst>
              <a:ext uri="{FF2B5EF4-FFF2-40B4-BE49-F238E27FC236}">
                <a16:creationId xmlns:a16="http://schemas.microsoft.com/office/drawing/2014/main" id="{469746C8-A6BC-48AF-9ED8-604F87BDE806}"/>
              </a:ext>
            </a:extLst>
          </p:cNvPr>
          <p:cNvSpPr txBox="1"/>
          <p:nvPr/>
        </p:nvSpPr>
        <p:spPr>
          <a:xfrm>
            <a:off x="8990164" y="1065195"/>
            <a:ext cx="2994313" cy="4847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000">
                <a:solidFill>
                  <a:srgbClr val="5E5344"/>
                </a:solidFill>
                <a:ea typeface="+mn-lt"/>
                <a:cs typeface="+mn-lt"/>
              </a:rPr>
              <a:t>This is my pet cat</a:t>
            </a:r>
          </a:p>
          <a:p>
            <a:pPr marL="285750" indent="-285750">
              <a:lnSpc>
                <a:spcPct val="90000"/>
              </a:lnSpc>
              <a:spcBef>
                <a:spcPts val="1000"/>
              </a:spcBef>
              <a:buFont typeface="Arial"/>
              <a:buChar char="•"/>
            </a:pPr>
            <a:r>
              <a:rPr lang="en-US" sz="2000">
                <a:solidFill>
                  <a:srgbClr val="5E5344"/>
                </a:solidFill>
                <a:ea typeface="+mn-lt"/>
                <a:cs typeface="+mn-lt"/>
              </a:rPr>
              <a:t>His name is Tosiek</a:t>
            </a:r>
          </a:p>
          <a:p>
            <a:pPr marL="285750" indent="-285750">
              <a:lnSpc>
                <a:spcPct val="90000"/>
              </a:lnSpc>
              <a:spcBef>
                <a:spcPts val="1000"/>
              </a:spcBef>
              <a:buFont typeface="Arial"/>
              <a:buChar char="•"/>
            </a:pPr>
            <a:r>
              <a:rPr lang="en-US" sz="2000">
                <a:solidFill>
                  <a:srgbClr val="5E5344"/>
                </a:solidFill>
                <a:ea typeface="+mn-lt"/>
                <a:cs typeface="+mn-lt"/>
              </a:rPr>
              <a:t>He is 10 months old.</a:t>
            </a:r>
            <a:endParaRPr lang="en-US" sz="2000">
              <a:ea typeface="+mn-lt"/>
              <a:cs typeface="+mn-lt"/>
            </a:endParaRPr>
          </a:p>
          <a:p>
            <a:pPr marL="285750" indent="-285750">
              <a:lnSpc>
                <a:spcPct val="90000"/>
              </a:lnSpc>
              <a:spcBef>
                <a:spcPts val="1000"/>
              </a:spcBef>
              <a:buFont typeface="Arial"/>
              <a:buChar char="•"/>
            </a:pPr>
            <a:r>
              <a:rPr lang="en-US" sz="2000">
                <a:solidFill>
                  <a:srgbClr val="5E5344"/>
                </a:solidFill>
                <a:ea typeface="+mn-lt"/>
                <a:cs typeface="+mn-lt"/>
              </a:rPr>
              <a:t>He has orange eyes</a:t>
            </a:r>
            <a:endParaRPr lang="en-US" sz="2000">
              <a:ea typeface="+mn-lt"/>
              <a:cs typeface="+mn-lt"/>
            </a:endParaRPr>
          </a:p>
          <a:p>
            <a:pPr marL="285750" indent="-285750">
              <a:lnSpc>
                <a:spcPct val="90000"/>
              </a:lnSpc>
              <a:spcBef>
                <a:spcPts val="1000"/>
              </a:spcBef>
              <a:buFont typeface="Arial"/>
              <a:buChar char="•"/>
            </a:pPr>
            <a:r>
              <a:rPr lang="en-US" sz="2000">
                <a:solidFill>
                  <a:srgbClr val="5E5344"/>
                </a:solidFill>
                <a:ea typeface="+mn-lt"/>
                <a:cs typeface="+mn-lt"/>
              </a:rPr>
              <a:t>His body is ginger.</a:t>
            </a:r>
            <a:endParaRPr lang="en-US" sz="2000">
              <a:solidFill>
                <a:srgbClr val="000000"/>
              </a:solidFill>
              <a:ea typeface="+mn-lt"/>
              <a:cs typeface="+mn-lt"/>
            </a:endParaRPr>
          </a:p>
          <a:p>
            <a:pPr marL="285750" indent="-285750">
              <a:lnSpc>
                <a:spcPct val="90000"/>
              </a:lnSpc>
              <a:spcBef>
                <a:spcPts val="1000"/>
              </a:spcBef>
              <a:buFont typeface="Arial"/>
              <a:buChar char="•"/>
            </a:pPr>
            <a:r>
              <a:rPr lang="en-US" sz="2000">
                <a:solidFill>
                  <a:srgbClr val="5E5344"/>
                </a:solidFill>
                <a:ea typeface="+mn-lt"/>
                <a:cs typeface="+mn-lt"/>
              </a:rPr>
              <a:t>He eats special cat food. He drinks milk.</a:t>
            </a:r>
            <a:endParaRPr lang="en-US" sz="2000">
              <a:ea typeface="+mn-lt"/>
              <a:cs typeface="+mn-lt"/>
            </a:endParaRPr>
          </a:p>
          <a:p>
            <a:pPr marL="285750" indent="-285750">
              <a:lnSpc>
                <a:spcPct val="90000"/>
              </a:lnSpc>
              <a:spcBef>
                <a:spcPts val="1000"/>
              </a:spcBef>
              <a:buFont typeface="Arial"/>
              <a:buChar char="•"/>
            </a:pPr>
            <a:r>
              <a:rPr lang="en-US" sz="2000">
                <a:solidFill>
                  <a:srgbClr val="5E5344"/>
                </a:solidFill>
                <a:ea typeface="+mn-lt"/>
                <a:cs typeface="+mn-lt"/>
              </a:rPr>
              <a:t>He can run fast</a:t>
            </a:r>
            <a:endParaRPr lang="en-US" sz="2000">
              <a:ea typeface="+mn-lt"/>
              <a:cs typeface="+mn-lt"/>
            </a:endParaRPr>
          </a:p>
          <a:p>
            <a:pPr marL="285750" indent="-285750">
              <a:lnSpc>
                <a:spcPct val="90000"/>
              </a:lnSpc>
              <a:spcBef>
                <a:spcPts val="1000"/>
              </a:spcBef>
              <a:buFont typeface="Arial"/>
              <a:buChar char="•"/>
            </a:pPr>
            <a:r>
              <a:rPr lang="en-US" sz="2000">
                <a:solidFill>
                  <a:srgbClr val="5E5344"/>
                </a:solidFill>
                <a:ea typeface="+mn-lt"/>
                <a:cs typeface="+mn-lt"/>
              </a:rPr>
              <a:t>He is very cute, funny and friendly</a:t>
            </a:r>
            <a:endParaRPr lang="en" sz="2000">
              <a:latin typeface="Consolas"/>
              <a:ea typeface="+mn-lt"/>
              <a:cs typeface="+mn-lt"/>
            </a:endParaRPr>
          </a:p>
          <a:p>
            <a:pPr marL="285750" indent="-285750">
              <a:lnSpc>
                <a:spcPct val="90000"/>
              </a:lnSpc>
              <a:spcBef>
                <a:spcPts val="1000"/>
              </a:spcBef>
              <a:buFont typeface="Arial"/>
              <a:buChar char="•"/>
            </a:pPr>
            <a:r>
              <a:rPr lang="en-US" sz="2000">
                <a:solidFill>
                  <a:srgbClr val="5E5344"/>
                </a:solidFill>
                <a:ea typeface="+mn-lt"/>
                <a:cs typeface="+mn-lt"/>
              </a:rPr>
              <a:t>He is my best friend</a:t>
            </a:r>
            <a:endParaRPr lang="en-US" sz="2000">
              <a:ea typeface="+mn-lt"/>
              <a:cs typeface="+mn-lt"/>
            </a:endParaRPr>
          </a:p>
          <a:p>
            <a:pPr marL="285750" indent="-285750">
              <a:lnSpc>
                <a:spcPct val="90000"/>
              </a:lnSpc>
              <a:spcBef>
                <a:spcPts val="1000"/>
              </a:spcBef>
              <a:buFont typeface="Arial"/>
              <a:buChar char="•"/>
            </a:pPr>
            <a:r>
              <a:rPr lang="en-US" sz="2000">
                <a:solidFill>
                  <a:srgbClr val="5E5344"/>
                </a:solidFill>
                <a:cs typeface="Calibri"/>
              </a:rPr>
              <a:t>I love my cat!</a:t>
            </a:r>
          </a:p>
          <a:p>
            <a:endParaRPr lang="en-US">
              <a:cs typeface="Calibri"/>
            </a:endParaRPr>
          </a:p>
        </p:txBody>
      </p:sp>
      <p:pic>
        <p:nvPicPr>
          <p:cNvPr id="2" name="Picture 2">
            <a:extLst>
              <a:ext uri="{FF2B5EF4-FFF2-40B4-BE49-F238E27FC236}">
                <a16:creationId xmlns:a16="http://schemas.microsoft.com/office/drawing/2014/main" id="{EC066A51-EEAB-4502-8884-A0C6032020DF}"/>
              </a:ext>
            </a:extLst>
          </p:cNvPr>
          <p:cNvPicPr>
            <a:picLocks noChangeAspect="1"/>
          </p:cNvPicPr>
          <p:nvPr/>
        </p:nvPicPr>
        <p:blipFill>
          <a:blip r:embed="rId3"/>
          <a:stretch>
            <a:fillRect/>
          </a:stretch>
        </p:blipFill>
        <p:spPr>
          <a:xfrm>
            <a:off x="256310" y="201312"/>
            <a:ext cx="2526723" cy="3381400"/>
          </a:xfrm>
          <a:prstGeom prst="rect">
            <a:avLst/>
          </a:prstGeom>
        </p:spPr>
      </p:pic>
      <p:pic>
        <p:nvPicPr>
          <p:cNvPr id="3" name="Picture 3">
            <a:extLst>
              <a:ext uri="{FF2B5EF4-FFF2-40B4-BE49-F238E27FC236}">
                <a16:creationId xmlns:a16="http://schemas.microsoft.com/office/drawing/2014/main" id="{852A1ADF-F0FF-4860-A650-DFFCE0792EE2}"/>
              </a:ext>
            </a:extLst>
          </p:cNvPr>
          <p:cNvPicPr>
            <a:picLocks noChangeAspect="1"/>
          </p:cNvPicPr>
          <p:nvPr/>
        </p:nvPicPr>
        <p:blipFill>
          <a:blip r:embed="rId4"/>
          <a:stretch>
            <a:fillRect/>
          </a:stretch>
        </p:blipFill>
        <p:spPr>
          <a:xfrm>
            <a:off x="3304309" y="443766"/>
            <a:ext cx="2171700" cy="2896491"/>
          </a:xfrm>
          <a:prstGeom prst="rect">
            <a:avLst/>
          </a:prstGeom>
        </p:spPr>
      </p:pic>
      <p:pic>
        <p:nvPicPr>
          <p:cNvPr id="4" name="Picture 4">
            <a:extLst>
              <a:ext uri="{FF2B5EF4-FFF2-40B4-BE49-F238E27FC236}">
                <a16:creationId xmlns:a16="http://schemas.microsoft.com/office/drawing/2014/main" id="{D1615AEB-6701-4609-8DA8-C26A4E7DB48C}"/>
              </a:ext>
            </a:extLst>
          </p:cNvPr>
          <p:cNvPicPr>
            <a:picLocks noChangeAspect="1"/>
          </p:cNvPicPr>
          <p:nvPr/>
        </p:nvPicPr>
        <p:blipFill>
          <a:blip r:embed="rId5"/>
          <a:stretch>
            <a:fillRect/>
          </a:stretch>
        </p:blipFill>
        <p:spPr>
          <a:xfrm>
            <a:off x="3307688" y="3675718"/>
            <a:ext cx="2241396" cy="2998077"/>
          </a:xfrm>
          <a:prstGeom prst="rect">
            <a:avLst/>
          </a:prstGeom>
        </p:spPr>
      </p:pic>
      <p:pic>
        <p:nvPicPr>
          <p:cNvPr id="5" name="Graphic 8" descr="Kot z wypełnieniem pełnym">
            <a:extLst>
              <a:ext uri="{FF2B5EF4-FFF2-40B4-BE49-F238E27FC236}">
                <a16:creationId xmlns:a16="http://schemas.microsoft.com/office/drawing/2014/main" id="{C1F2E08B-B278-4C93-93D9-7DC5407EB6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5044" y="1447801"/>
            <a:ext cx="1341863" cy="1351156"/>
          </a:xfrm>
          <a:prstGeom prst="rect">
            <a:avLst/>
          </a:prstGeom>
        </p:spPr>
      </p:pic>
      <p:sp>
        <p:nvSpPr>
          <p:cNvPr id="9" name="pole tekstowe 8">
            <a:extLst>
              <a:ext uri="{FF2B5EF4-FFF2-40B4-BE49-F238E27FC236}">
                <a16:creationId xmlns:a16="http://schemas.microsoft.com/office/drawing/2014/main" id="{501FC219-EF30-4A8E-B591-5BA1CAEC6DCD}"/>
              </a:ext>
            </a:extLst>
          </p:cNvPr>
          <p:cNvSpPr txBox="1"/>
          <p:nvPr/>
        </p:nvSpPr>
        <p:spPr>
          <a:xfrm>
            <a:off x="9478962" y="2159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noProof="1">
                <a:latin typeface="Blackadder ITC"/>
                <a:cs typeface="Calibri"/>
              </a:rPr>
              <a:t>Zosia Sidorczuk</a:t>
            </a:r>
          </a:p>
        </p:txBody>
      </p:sp>
    </p:spTree>
    <p:extLst>
      <p:ext uri="{BB962C8B-B14F-4D97-AF65-F5344CB8AC3E}">
        <p14:creationId xmlns:p14="http://schemas.microsoft.com/office/powerpoint/2010/main" val="6762260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CC5C44-F67F-4F44-951D-018EB87E1604}"/>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3" name="Picture 3">
            <a:extLst>
              <a:ext uri="{FF2B5EF4-FFF2-40B4-BE49-F238E27FC236}">
                <a16:creationId xmlns:a16="http://schemas.microsoft.com/office/drawing/2014/main" id="{25F8D2A6-50B8-4FE7-A72E-7F28264CA20D}"/>
              </a:ext>
            </a:extLst>
          </p:cNvPr>
          <p:cNvPicPr>
            <a:picLocks noChangeAspect="1"/>
          </p:cNvPicPr>
          <p:nvPr/>
        </p:nvPicPr>
        <p:blipFill>
          <a:blip r:embed="rId2"/>
          <a:stretch>
            <a:fillRect/>
          </a:stretch>
        </p:blipFill>
        <p:spPr>
          <a:xfrm>
            <a:off x="4183" y="-2092"/>
            <a:ext cx="12183634" cy="6862181"/>
          </a:xfrm>
          <a:prstGeom prst="rect">
            <a:avLst/>
          </a:prstGeom>
        </p:spPr>
      </p:pic>
      <p:sp>
        <p:nvSpPr>
          <p:cNvPr id="4" name="TextBox 3">
            <a:extLst>
              <a:ext uri="{FF2B5EF4-FFF2-40B4-BE49-F238E27FC236}">
                <a16:creationId xmlns:a16="http://schemas.microsoft.com/office/drawing/2014/main" id="{B2B0F423-B8E0-44F2-909D-5136E2827BBC}"/>
              </a:ext>
            </a:extLst>
          </p:cNvPr>
          <p:cNvSpPr txBox="1"/>
          <p:nvPr/>
        </p:nvSpPr>
        <p:spPr>
          <a:xfrm>
            <a:off x="250940" y="200025"/>
            <a:ext cx="11681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Blackadder ITC"/>
                <a:cs typeface="Calibri"/>
              </a:rPr>
              <a:t>                                                                                                   Pixel                                                                     </a:t>
            </a:r>
          </a:p>
        </p:txBody>
      </p:sp>
      <p:sp>
        <p:nvSpPr>
          <p:cNvPr id="5" name="TextBox 4">
            <a:extLst>
              <a:ext uri="{FF2B5EF4-FFF2-40B4-BE49-F238E27FC236}">
                <a16:creationId xmlns:a16="http://schemas.microsoft.com/office/drawing/2014/main" id="{AA2181FB-D2D1-4A66-9D2B-899D4BAF8AA7}"/>
              </a:ext>
            </a:extLst>
          </p:cNvPr>
          <p:cNvSpPr txBox="1"/>
          <p:nvPr/>
        </p:nvSpPr>
        <p:spPr>
          <a:xfrm>
            <a:off x="5010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5DCD1651-8252-472D-9F77-FE1E83A65794}"/>
              </a:ext>
            </a:extLst>
          </p:cNvPr>
          <p:cNvSpPr txBox="1"/>
          <p:nvPr/>
        </p:nvSpPr>
        <p:spPr>
          <a:xfrm>
            <a:off x="4752278" y="1072376"/>
            <a:ext cx="274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rush Script MT"/>
                <a:ea typeface="+mn-lt"/>
                <a:cs typeface="+mn-lt"/>
              </a:rPr>
              <a:t>This is my pet dog. </a:t>
            </a:r>
            <a:br>
              <a:rPr lang="en-US">
                <a:latin typeface="Brush Script MT"/>
                <a:ea typeface="+mn-lt"/>
                <a:cs typeface="+mn-lt"/>
              </a:rPr>
            </a:br>
            <a:r>
              <a:rPr lang="en-US">
                <a:latin typeface="Brush Script MT"/>
                <a:ea typeface="+mn-lt"/>
                <a:cs typeface="+mn-lt"/>
              </a:rPr>
              <a:t>His name is Pixel. </a:t>
            </a:r>
            <a:br>
              <a:rPr lang="en-US">
                <a:latin typeface="Brush Script MT"/>
                <a:ea typeface="+mn-lt"/>
                <a:cs typeface="+mn-lt"/>
              </a:rPr>
            </a:br>
            <a:r>
              <a:rPr lang="en-US">
                <a:latin typeface="Brush Script MT"/>
                <a:ea typeface="+mn-lt"/>
                <a:cs typeface="+mn-lt"/>
              </a:rPr>
              <a:t>He is 5 years old. He has got brown eyes and small teeth. His body is black and light brown with white spot on his neck. He eats special dog food. He drinks water. He can run fast and swim. He can jump very high and walk on two legs. He is very funny and cute. He is my best friend. I usually play with him. </a:t>
            </a:r>
            <a:br>
              <a:rPr lang="en-US">
                <a:latin typeface="Brush Script MT"/>
                <a:ea typeface="+mn-lt"/>
                <a:cs typeface="+mn-lt"/>
              </a:rPr>
            </a:br>
            <a:r>
              <a:rPr lang="en-US">
                <a:latin typeface="Brush Script MT"/>
                <a:ea typeface="+mn-lt"/>
                <a:cs typeface="+mn-lt"/>
              </a:rPr>
              <a:t>I love my pet. </a:t>
            </a:r>
            <a:endParaRPr lang="en-US">
              <a:latin typeface="Brush Script MT"/>
            </a:endParaRPr>
          </a:p>
        </p:txBody>
      </p:sp>
      <p:pic>
        <p:nvPicPr>
          <p:cNvPr id="7" name="Picture 7">
            <a:extLst>
              <a:ext uri="{FF2B5EF4-FFF2-40B4-BE49-F238E27FC236}">
                <a16:creationId xmlns:a16="http://schemas.microsoft.com/office/drawing/2014/main" id="{FE054CAC-99D4-4626-9593-2E7AD8B59333}"/>
              </a:ext>
            </a:extLst>
          </p:cNvPr>
          <p:cNvPicPr>
            <a:picLocks noChangeAspect="1"/>
          </p:cNvPicPr>
          <p:nvPr/>
        </p:nvPicPr>
        <p:blipFill>
          <a:blip r:embed="rId3"/>
          <a:stretch>
            <a:fillRect/>
          </a:stretch>
        </p:blipFill>
        <p:spPr>
          <a:xfrm>
            <a:off x="923693" y="1073965"/>
            <a:ext cx="2743200" cy="4022412"/>
          </a:xfrm>
          <a:prstGeom prst="rect">
            <a:avLst/>
          </a:prstGeom>
        </p:spPr>
      </p:pic>
      <p:pic>
        <p:nvPicPr>
          <p:cNvPr id="8" name="Picture 8">
            <a:extLst>
              <a:ext uri="{FF2B5EF4-FFF2-40B4-BE49-F238E27FC236}">
                <a16:creationId xmlns:a16="http://schemas.microsoft.com/office/drawing/2014/main" id="{C4F45365-7E8C-4375-8910-AB4C45366EB1}"/>
              </a:ext>
            </a:extLst>
          </p:cNvPr>
          <p:cNvPicPr>
            <a:picLocks noChangeAspect="1"/>
          </p:cNvPicPr>
          <p:nvPr/>
        </p:nvPicPr>
        <p:blipFill>
          <a:blip r:embed="rId4"/>
          <a:stretch>
            <a:fillRect/>
          </a:stretch>
        </p:blipFill>
        <p:spPr>
          <a:xfrm>
            <a:off x="8495539" y="1027771"/>
            <a:ext cx="2319119" cy="4114800"/>
          </a:xfrm>
          <a:prstGeom prst="rect">
            <a:avLst/>
          </a:prstGeom>
        </p:spPr>
      </p:pic>
      <p:sp>
        <p:nvSpPr>
          <p:cNvPr id="9" name="TextBox 8">
            <a:extLst>
              <a:ext uri="{FF2B5EF4-FFF2-40B4-BE49-F238E27FC236}">
                <a16:creationId xmlns:a16="http://schemas.microsoft.com/office/drawing/2014/main" id="{4E62D4E5-3B01-4486-BBD3-3742A63615AD}"/>
              </a:ext>
            </a:extLst>
          </p:cNvPr>
          <p:cNvSpPr txBox="1"/>
          <p:nvPr/>
        </p:nvSpPr>
        <p:spPr>
          <a:xfrm>
            <a:off x="8881714" y="55642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Bodoni MT Black"/>
                <a:cs typeface="Calibri"/>
              </a:rPr>
              <a:t>2021</a:t>
            </a:r>
          </a:p>
        </p:txBody>
      </p:sp>
      <p:sp>
        <p:nvSpPr>
          <p:cNvPr id="10" name="TextBox 9">
            <a:extLst>
              <a:ext uri="{FF2B5EF4-FFF2-40B4-BE49-F238E27FC236}">
                <a16:creationId xmlns:a16="http://schemas.microsoft.com/office/drawing/2014/main" id="{027F27F9-5186-4746-AD9A-90B2EDC272DB}"/>
              </a:ext>
            </a:extLst>
          </p:cNvPr>
          <p:cNvSpPr txBox="1"/>
          <p:nvPr/>
        </p:nvSpPr>
        <p:spPr>
          <a:xfrm>
            <a:off x="10028199" y="45641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Bodoni MT Black"/>
                <a:cs typeface="Calibri"/>
              </a:rPr>
              <a:t>2021</a:t>
            </a:r>
          </a:p>
        </p:txBody>
      </p:sp>
      <p:sp>
        <p:nvSpPr>
          <p:cNvPr id="11" name="TextBox 10">
            <a:extLst>
              <a:ext uri="{FF2B5EF4-FFF2-40B4-BE49-F238E27FC236}">
                <a16:creationId xmlns:a16="http://schemas.microsoft.com/office/drawing/2014/main" id="{DAF59D38-8ECB-40E2-96B9-2A40EFBFD44C}"/>
              </a:ext>
            </a:extLst>
          </p:cNvPr>
          <p:cNvSpPr txBox="1"/>
          <p:nvPr/>
        </p:nvSpPr>
        <p:spPr>
          <a:xfrm>
            <a:off x="2774099" y="47255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Bodoni MT Black"/>
                <a:cs typeface="Calibri"/>
              </a:rPr>
              <a:t>2016</a:t>
            </a:r>
          </a:p>
        </p:txBody>
      </p:sp>
      <p:sp>
        <p:nvSpPr>
          <p:cNvPr id="12" name="TextBox 11">
            <a:extLst>
              <a:ext uri="{FF2B5EF4-FFF2-40B4-BE49-F238E27FC236}">
                <a16:creationId xmlns:a16="http://schemas.microsoft.com/office/drawing/2014/main" id="{348179C4-E773-4C40-A8DD-FE72D255D13B}"/>
              </a:ext>
            </a:extLst>
          </p:cNvPr>
          <p:cNvSpPr txBox="1"/>
          <p:nvPr/>
        </p:nvSpPr>
        <p:spPr>
          <a:xfrm>
            <a:off x="9232178" y="6174798"/>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noProof="1">
                <a:latin typeface="Blackadder ITC"/>
                <a:cs typeface="Calibri"/>
              </a:rPr>
              <a:t>Karolina Rybak</a:t>
            </a:r>
          </a:p>
        </p:txBody>
      </p:sp>
    </p:spTree>
    <p:extLst>
      <p:ext uri="{BB962C8B-B14F-4D97-AF65-F5344CB8AC3E}">
        <p14:creationId xmlns:p14="http://schemas.microsoft.com/office/powerpoint/2010/main" val="320561880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F8D8B5A-D552-4C49-9D6A-E60574D83A5C}"/>
              </a:ext>
            </a:extLst>
          </p:cNvPr>
          <p:cNvPicPr>
            <a:picLocks noChangeAspect="1"/>
          </p:cNvPicPr>
          <p:nvPr/>
        </p:nvPicPr>
        <p:blipFill rotWithShape="1">
          <a:blip r:embed="rId2">
            <a:alphaModFix/>
          </a:blip>
          <a:srcRect b="27067"/>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85A2392D-DEDB-4794-B919-45C9D58F058E}"/>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noProof="1">
                <a:solidFill>
                  <a:srgbClr val="000000"/>
                </a:solidFill>
                <a:latin typeface="Berlin Sans FB"/>
              </a:rPr>
              <a:t>My hamsters are of the Roborowski breed.</a:t>
            </a:r>
            <a:endParaRPr lang="en-US" sz="2800" noProof="1">
              <a:solidFill>
                <a:srgbClr val="000000"/>
              </a:solidFill>
              <a:latin typeface="Berlin Sans FB"/>
              <a:cs typeface="Calibri"/>
            </a:endParaRPr>
          </a:p>
          <a:p>
            <a:pPr indent="-228600">
              <a:lnSpc>
                <a:spcPct val="90000"/>
              </a:lnSpc>
              <a:spcAft>
                <a:spcPts val="600"/>
              </a:spcAft>
              <a:buFont typeface="Arial" panose="020B0604020202020204" pitchFamily="34" charset="0"/>
              <a:buChar char="•"/>
            </a:pPr>
            <a:r>
              <a:rPr lang="en-US" sz="2800" noProof="1">
                <a:solidFill>
                  <a:srgbClr val="000000"/>
                </a:solidFill>
                <a:latin typeface="Berlin Sans FB"/>
              </a:rPr>
              <a:t>They run very fast and they are so small.</a:t>
            </a:r>
            <a:endParaRPr lang="en-US" sz="2800" noProof="1">
              <a:solidFill>
                <a:srgbClr val="000000"/>
              </a:solidFill>
              <a:latin typeface="Berlin Sans FB"/>
              <a:cs typeface="Calibri"/>
            </a:endParaRPr>
          </a:p>
          <a:p>
            <a:pPr indent="-228600">
              <a:lnSpc>
                <a:spcPct val="90000"/>
              </a:lnSpc>
              <a:spcAft>
                <a:spcPts val="600"/>
              </a:spcAft>
              <a:buFont typeface="Arial" panose="020B0604020202020204" pitchFamily="34" charset="0"/>
              <a:buChar char="•"/>
            </a:pPr>
            <a:r>
              <a:rPr lang="en-US" sz="2800" noProof="1">
                <a:solidFill>
                  <a:srgbClr val="000000"/>
                </a:solidFill>
                <a:latin typeface="Berlin Sans FB"/>
              </a:rPr>
              <a:t>They like eating dried or live worms.</a:t>
            </a:r>
            <a:endParaRPr lang="en-US" sz="2800" noProof="1">
              <a:solidFill>
                <a:srgbClr val="000000"/>
              </a:solidFill>
              <a:latin typeface="Berlin Sans FB"/>
              <a:cs typeface="Calibri"/>
            </a:endParaRPr>
          </a:p>
        </p:txBody>
      </p:sp>
      <p:sp>
        <p:nvSpPr>
          <p:cNvPr id="4" name="TextBox 3">
            <a:extLst>
              <a:ext uri="{FF2B5EF4-FFF2-40B4-BE49-F238E27FC236}">
                <a16:creationId xmlns:a16="http://schemas.microsoft.com/office/drawing/2014/main" id="{3108C21B-4B8B-4E6B-BCBD-36A1890A7E33}"/>
              </a:ext>
            </a:extLst>
          </p:cNvPr>
          <p:cNvSpPr txBox="1"/>
          <p:nvPr/>
        </p:nvSpPr>
        <p:spPr>
          <a:xfrm>
            <a:off x="-22419" y="263912"/>
            <a:ext cx="579158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Segoe Script"/>
                <a:cs typeface="Calibri"/>
              </a:rPr>
              <a:t>My hamsters</a:t>
            </a:r>
          </a:p>
        </p:txBody>
      </p:sp>
      <p:sp>
        <p:nvSpPr>
          <p:cNvPr id="5" name="pole tekstowe 4">
            <a:extLst>
              <a:ext uri="{FF2B5EF4-FFF2-40B4-BE49-F238E27FC236}">
                <a16:creationId xmlns:a16="http://schemas.microsoft.com/office/drawing/2014/main" id="{449E4672-EFCB-49CF-AF59-72FC50B517DB}"/>
              </a:ext>
            </a:extLst>
          </p:cNvPr>
          <p:cNvSpPr txBox="1"/>
          <p:nvPr/>
        </p:nvSpPr>
        <p:spPr>
          <a:xfrm>
            <a:off x="128588" y="628015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latin typeface="Bernard MT Condensed"/>
                <a:ea typeface="+mn-lt"/>
                <a:cs typeface="+mn-lt"/>
              </a:rPr>
              <a:t>Igor Bielenia</a:t>
            </a:r>
            <a:endParaRPr lang="pl-PL" sz="2800" dirty="0">
              <a:latin typeface="Bernard MT Condensed"/>
            </a:endParaRPr>
          </a:p>
        </p:txBody>
      </p:sp>
    </p:spTree>
    <p:extLst>
      <p:ext uri="{BB962C8B-B14F-4D97-AF65-F5344CB8AC3E}">
        <p14:creationId xmlns:p14="http://schemas.microsoft.com/office/powerpoint/2010/main" val="3701090923"/>
      </p:ext>
    </p:extLst>
  </p:cSld>
  <p:clrMapOvr>
    <a:masterClrMapping/>
  </p:clrMapOvr>
  <p:transition spd="slow">
    <p:wipe/>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11</Slides>
  <Notes>0</Notes>
  <HiddenSlides>1</HiddenSlides>
  <ScaleCrop>false</ScaleCrop>
  <HeadingPairs>
    <vt:vector size="4" baseType="variant">
      <vt:variant>
        <vt:lpstr>Motyw</vt:lpstr>
      </vt:variant>
      <vt:variant>
        <vt:i4>2</vt:i4>
      </vt:variant>
      <vt:variant>
        <vt:lpstr>Tytuły slajdów</vt:lpstr>
      </vt:variant>
      <vt:variant>
        <vt:i4>11</vt:i4>
      </vt:variant>
    </vt:vector>
  </HeadingPairs>
  <TitlesOfParts>
    <vt:vector size="13" baseType="lpstr">
      <vt:lpstr>Motyw pakietu Office</vt:lpstr>
      <vt:lpstr>BlobVTI</vt:lpstr>
      <vt:lpstr>Our pets-Nasze Zwierzęta Domowe</vt:lpstr>
      <vt:lpstr>SANDRA  Ofman</vt:lpstr>
      <vt:lpstr>My Dog</vt:lpstr>
      <vt:lpstr>Prezentacja programu PowerPoint</vt:lpstr>
      <vt:lpstr>Prezentacja programu PowerPoint</vt:lpstr>
      <vt:lpstr> My Dog                                             </vt:lpstr>
      <vt:lpstr>Prezentacja programu PowerPoint</vt:lpstr>
      <vt:lpstr>Prezentacja programu PowerPoint</vt:lpstr>
      <vt:lpstr>Prezentacja programu PowerPoint</vt:lpstr>
      <vt:lpstr>Hi! I'm Igor and this is my pet cat. His name is Psotek. He is a British cat.His delicacy is minced meat.At night he doesn't sleep and plays with hamsters.</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63</cp:revision>
  <dcterms:created xsi:type="dcterms:W3CDTF">2021-04-12T08:22:58Z</dcterms:created>
  <dcterms:modified xsi:type="dcterms:W3CDTF">2021-04-28T09:33:51Z</dcterms:modified>
</cp:coreProperties>
</file>