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10883-121A-4C29-82E2-10251004C2C2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CDC34-F5C6-4F4E-B337-2FE00170FF1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CDC34-F5C6-4F4E-B337-2FE00170FF13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CDC34-F5C6-4F4E-B337-2FE00170FF13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0600" y="2209800"/>
            <a:ext cx="7772400" cy="2590800"/>
          </a:xfrm>
        </p:spPr>
        <p:txBody>
          <a:bodyPr>
            <a:noAutofit/>
          </a:bodyPr>
          <a:lstStyle/>
          <a:p>
            <a:r>
              <a:rPr lang="sk-SK" sz="6000" dirty="0">
                <a:ln w="1841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KOZMETICKÉ PRÍPRAVKY</a:t>
            </a:r>
            <a:endParaRPr lang="sk-SK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0" y="6172200"/>
            <a:ext cx="299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ndalus" pitchFamily="18" charset="-78"/>
                <a:cs typeface="Andalus" pitchFamily="18" charset="-78"/>
              </a:rPr>
              <a:t>Mgr. Natália </a:t>
            </a:r>
            <a:r>
              <a:rPr lang="sk-SK" dirty="0" err="1">
                <a:latin typeface="Andalus" pitchFamily="18" charset="-78"/>
                <a:cs typeface="Andalus" pitchFamily="18" charset="-78"/>
              </a:rPr>
              <a:t>Gyepesová</a:t>
            </a:r>
            <a:endParaRPr lang="sk-SK" dirty="0">
              <a:latin typeface="Andalus" pitchFamily="18" charset="-78"/>
              <a:cs typeface="Andalus" pitchFamily="18" charset="-78"/>
            </a:endParaRPr>
          </a:p>
          <a:p>
            <a:r>
              <a:rPr lang="sk-SK" dirty="0" err="1">
                <a:latin typeface="Andalus" pitchFamily="18" charset="-78"/>
                <a:cs typeface="Andalus" pitchFamily="18" charset="-78"/>
              </a:rPr>
              <a:t>Zš</a:t>
            </a:r>
            <a:r>
              <a:rPr lang="sk-SK" dirty="0">
                <a:latin typeface="Andalus" pitchFamily="18" charset="-78"/>
                <a:cs typeface="Andalus" pitchFamily="18" charset="-78"/>
              </a:rPr>
              <a:t> s </a:t>
            </a:r>
            <a:r>
              <a:rPr lang="sk-SK" dirty="0" err="1">
                <a:latin typeface="Andalus" pitchFamily="18" charset="-78"/>
                <a:cs typeface="Andalus" pitchFamily="18" charset="-78"/>
              </a:rPr>
              <a:t>Mš</a:t>
            </a:r>
            <a:r>
              <a:rPr lang="sk-SK" dirty="0">
                <a:latin typeface="Andalus" pitchFamily="18" charset="-78"/>
                <a:cs typeface="Andalus" pitchFamily="18" charset="-78"/>
              </a:rPr>
              <a:t> Gogoľova, Topoľčany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História kozmetiky</a:t>
            </a:r>
            <a:endParaRPr lang="sk-SK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400" i="1" dirty="0">
                <a:latin typeface="Andalus" pitchFamily="18" charset="-78"/>
                <a:cs typeface="Andalus" pitchFamily="18" charset="-78"/>
              </a:rPr>
              <a:t>Človek si chránil kožu pred poveternostnými vplyvmi a hmyzom. Používali tuk z ulovených zvierat a výťažky z rastlín. </a:t>
            </a:r>
          </a:p>
          <a:p>
            <a:pPr algn="ctr">
              <a:buNone/>
            </a:pPr>
            <a:r>
              <a:rPr lang="sk-SK" sz="2400" i="1" dirty="0">
                <a:latin typeface="Andalus" pitchFamily="18" charset="-78"/>
                <a:cs typeface="Andalus" pitchFamily="18" charset="-78"/>
              </a:rPr>
              <a:t>Starí Egypťania intenzívne využívali „prirodzené kozmetické prípravky“, farbili si nechty </a:t>
            </a:r>
            <a:r>
              <a:rPr lang="sk-SK" sz="2400" i="1" dirty="0" err="1">
                <a:latin typeface="Andalus" pitchFamily="18" charset="-78"/>
                <a:cs typeface="Andalus" pitchFamily="18" charset="-78"/>
              </a:rPr>
              <a:t>henou</a:t>
            </a:r>
            <a:r>
              <a:rPr lang="sk-SK" sz="2400" i="1" dirty="0">
                <a:latin typeface="Andalus" pitchFamily="18" charset="-78"/>
                <a:cs typeface="Andalus" pitchFamily="18" charset="-78"/>
              </a:rPr>
              <a:t>. </a:t>
            </a:r>
          </a:p>
          <a:p>
            <a:pPr algn="ctr">
              <a:buNone/>
            </a:pPr>
            <a:r>
              <a:rPr lang="sk-SK" sz="2400" i="1" dirty="0">
                <a:latin typeface="Andalus" pitchFamily="18" charset="-78"/>
                <a:cs typeface="Andalus" pitchFamily="18" charset="-78"/>
              </a:rPr>
              <a:t>Priekopníčka líčenia a úpravy tváre bola </a:t>
            </a:r>
            <a:br>
              <a:rPr lang="sk-SK" sz="2400" i="1" dirty="0">
                <a:latin typeface="Andalus" pitchFamily="18" charset="-78"/>
                <a:cs typeface="Andalus" pitchFamily="18" charset="-78"/>
              </a:rPr>
            </a:br>
            <a:r>
              <a:rPr lang="sk-SK" sz="2400" i="1" dirty="0" err="1">
                <a:latin typeface="Andalus" pitchFamily="18" charset="-78"/>
                <a:cs typeface="Andalus" pitchFamily="18" charset="-78"/>
              </a:rPr>
              <a:t>Kleopatrea</a:t>
            </a:r>
            <a:r>
              <a:rPr lang="sk-SK" sz="2400" i="1" dirty="0">
                <a:latin typeface="Andalus" pitchFamily="18" charset="-78"/>
                <a:cs typeface="Andalus" pitchFamily="18" charset="-78"/>
              </a:rPr>
              <a:t> – farbila si mihalnice, riasy a obočie. </a:t>
            </a:r>
          </a:p>
        </p:txBody>
      </p:sp>
      <p:pic>
        <p:nvPicPr>
          <p:cNvPr id="1026" name="Picture 2" descr="http://crysbeautyspa.com/wp-content/uploads/2014/08/eygptian_paint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08" y="4572000"/>
            <a:ext cx="219807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sensualite.cz/userdata/editor/images/Magazin/000023-Orly-Glitry/Orly-eg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95800"/>
            <a:ext cx="3048000" cy="1863379"/>
          </a:xfrm>
          <a:prstGeom prst="rect">
            <a:avLst/>
          </a:prstGeom>
          <a:noFill/>
        </p:spPr>
      </p:pic>
      <p:pic>
        <p:nvPicPr>
          <p:cNvPr id="1036" name="Picture 12" descr="http://eli.mama.lt/uploads/chnattoo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4196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KOZMETICKÉ PRÍPRAVKY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Cambria" pitchFamily="18" charset="0"/>
              </a:rPr>
              <a:t>Kozmetické prípravky sú najmä hygienické prostriedky bežného života – toaletné mydlá, zubné pasty, krémy, holiace prípravky, šampóny. </a:t>
            </a:r>
          </a:p>
        </p:txBody>
      </p:sp>
      <p:pic>
        <p:nvPicPr>
          <p:cNvPr id="7" name="Obrázok 6" descr="63590311251355152149935388_facemask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5544">
            <a:off x="6655049" y="5021047"/>
            <a:ext cx="2082562" cy="1543546"/>
          </a:xfrm>
          <a:prstGeom prst="rect">
            <a:avLst/>
          </a:prstGeom>
        </p:spPr>
      </p:pic>
      <p:pic>
        <p:nvPicPr>
          <p:cNvPr id="9" name="Obrázok 8" descr="Ako skontrolovať kozmeti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971800"/>
            <a:ext cx="429490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s-media-cache-ak0.pinimg.com/236x/25/e1/eb/25e1ebc5c2dcafc895886cdf057797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76600"/>
            <a:ext cx="2775724" cy="303479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 descr="kozmeti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44958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 w="1841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KOZMETICKÉ PRÍPRAVKY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>
                <a:ln w="1841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Podľa funkcie: </a:t>
            </a:r>
          </a:p>
          <a:p>
            <a:r>
              <a:rPr lang="sk-SK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Hygienické prípravky </a:t>
            </a:r>
            <a:r>
              <a:rPr lang="sk-SK" dirty="0">
                <a:latin typeface="Berlin Sans FB" pitchFamily="34" charset="0"/>
                <a:cs typeface="Aharoni" pitchFamily="2" charset="-79"/>
              </a:rPr>
              <a:t>– 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čistenie a dezinfekcia tváre, tela, vlasov, zubov, ústnej dutiny, ...</a:t>
            </a:r>
          </a:p>
          <a:p>
            <a:r>
              <a:rPr lang="sk-SK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Andalus" pitchFamily="18" charset="-78"/>
              </a:rPr>
              <a:t>Ochranná kozmetika 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-  ochrana kože pred vplyvom prostredia, napr. chlad, sucho, vlhkosť, slnečné žiarenie, ... </a:t>
            </a:r>
          </a:p>
          <a:p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410" name="Picture 2" descr="https://www.magister.sk/images/products/2d8bb6fdd5bddd4a53b2725f9a9849c2.jpg"/>
          <p:cNvPicPr>
            <a:picLocks noChangeAspect="1" noChangeArrowheads="1"/>
          </p:cNvPicPr>
          <p:nvPr/>
        </p:nvPicPr>
        <p:blipFill>
          <a:blip r:embed="rId2" cstate="print"/>
          <a:srcRect l="12727" r="14545"/>
          <a:stretch>
            <a:fillRect/>
          </a:stretch>
        </p:blipFill>
        <p:spPr bwMode="auto">
          <a:xfrm>
            <a:off x="4953000" y="4267200"/>
            <a:ext cx="1828800" cy="2514600"/>
          </a:xfrm>
          <a:prstGeom prst="rect">
            <a:avLst/>
          </a:prstGeom>
          <a:noFill/>
        </p:spPr>
      </p:pic>
      <p:pic>
        <p:nvPicPr>
          <p:cNvPr id="17412" name="Picture 4" descr="http://egoodwill.sk/wp-content/uploads/DERMACOL_SUN-starostlivost-po-opalovani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43400"/>
            <a:ext cx="2895600" cy="2599007"/>
          </a:xfrm>
          <a:prstGeom prst="rect">
            <a:avLst/>
          </a:prstGeom>
          <a:noFill/>
        </p:spPr>
      </p:pic>
      <p:pic>
        <p:nvPicPr>
          <p:cNvPr id="17414" name="Picture 6" descr="http://www.jpeg.cz/images/2014/07/12/h60MO.jpg"/>
          <p:cNvPicPr>
            <a:picLocks noChangeAspect="1" noChangeArrowheads="1"/>
          </p:cNvPicPr>
          <p:nvPr/>
        </p:nvPicPr>
        <p:blipFill>
          <a:blip r:embed="rId4" cstate="print"/>
          <a:srcRect r="34000"/>
          <a:stretch>
            <a:fillRect/>
          </a:stretch>
        </p:blipFill>
        <p:spPr bwMode="auto">
          <a:xfrm>
            <a:off x="3124200" y="4572000"/>
            <a:ext cx="1752600" cy="1805709"/>
          </a:xfrm>
          <a:prstGeom prst="rect">
            <a:avLst/>
          </a:prstGeom>
          <a:noFill/>
        </p:spPr>
      </p:pic>
      <p:pic>
        <p:nvPicPr>
          <p:cNvPr id="17416" name="Picture 8" descr="http://www.dnevne.rs/wp-content/uploads/2014/05/pasta-za-zube-dnevne.jpg"/>
          <p:cNvPicPr>
            <a:picLocks noChangeAspect="1" noChangeArrowheads="1"/>
          </p:cNvPicPr>
          <p:nvPr/>
        </p:nvPicPr>
        <p:blipFill>
          <a:blip r:embed="rId5" cstate="print"/>
          <a:srcRect l="34921" r="9524"/>
          <a:stretch>
            <a:fillRect/>
          </a:stretch>
        </p:blipFill>
        <p:spPr bwMode="auto">
          <a:xfrm>
            <a:off x="7010400" y="4191000"/>
            <a:ext cx="1719617" cy="2057400"/>
          </a:xfrm>
          <a:prstGeom prst="rect">
            <a:avLst/>
          </a:prstGeom>
          <a:noFill/>
        </p:spPr>
      </p:pic>
      <p:pic>
        <p:nvPicPr>
          <p:cNvPr id="17418" name="Picture 10" descr="http://static.sashe.sk/photos/c/2/2/9/4/c-2294431_6e6e3b6f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143000"/>
            <a:ext cx="1066800" cy="1227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 w="1841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KOZMETICKÉ PRÍPRAVKY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Regeneračné prípravky – 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hydratačné, </a:t>
            </a:r>
            <a:r>
              <a:rPr lang="sk-SK" sz="2800" dirty="0" err="1">
                <a:latin typeface="Andalus" pitchFamily="18" charset="-78"/>
                <a:cs typeface="Andalus" pitchFamily="18" charset="-78"/>
              </a:rPr>
              <a:t>protivráskové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sk-SK" sz="2800" dirty="0" err="1">
                <a:latin typeface="Andalus" pitchFamily="18" charset="-78"/>
                <a:cs typeface="Andalus" pitchFamily="18" charset="-78"/>
              </a:rPr>
              <a:t>anticelulitídové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 Účelom je spomaliť prejavy starnutia. </a:t>
            </a:r>
            <a:endParaRPr lang="sk-SK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66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  <a:cs typeface="Aharoni" pitchFamily="2" charset="-79"/>
            </a:endParaRPr>
          </a:p>
          <a:p>
            <a:r>
              <a:rPr lang="sk-SK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Vonná kozmetika </a:t>
            </a:r>
            <a:r>
              <a:rPr lang="sk-SK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– 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parfumy, parfumované a toaletné vody.</a:t>
            </a:r>
            <a:endParaRPr lang="sk-SK" dirty="0"/>
          </a:p>
        </p:txBody>
      </p:sp>
      <p:pic>
        <p:nvPicPr>
          <p:cNvPr id="18434" name="Picture 2" descr="http://www.fann.sk/sub/fann.sk/shop/product/dior-miss-dior-le-parfum-parfumovana-voda-75-ml-5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71950"/>
            <a:ext cx="2686050" cy="2686050"/>
          </a:xfrm>
          <a:prstGeom prst="rect">
            <a:avLst/>
          </a:prstGeom>
          <a:noFill/>
        </p:spPr>
      </p:pic>
      <p:pic>
        <p:nvPicPr>
          <p:cNvPr id="18440" name="Picture 8" descr="http://imworld.aufeminin.com/dossiers/D20130322/avona-113334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657600"/>
            <a:ext cx="2047982" cy="2971800"/>
          </a:xfrm>
          <a:prstGeom prst="rect">
            <a:avLst/>
          </a:prstGeom>
          <a:noFill/>
        </p:spPr>
      </p:pic>
      <p:pic>
        <p:nvPicPr>
          <p:cNvPr id="18442" name="Picture 10" descr="http://www.vichy.cz/anti-age/SUPREME-NO%C4%8CN%C3%8D-LIFTACTIV/mpr275020f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581400"/>
            <a:ext cx="2018695" cy="155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://www.akademiakrasy.sk/wp-content/uploads/2013/11/starnutie-odka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116286"/>
            <a:ext cx="3048000" cy="1589314"/>
          </a:xfrm>
          <a:prstGeom prst="rect">
            <a:avLst/>
          </a:prstGeom>
          <a:noFill/>
        </p:spPr>
      </p:pic>
      <p:pic>
        <p:nvPicPr>
          <p:cNvPr id="18436" name="Picture 4" descr="http://prd-v3-i.chanel.com/fnbv3/image/full/chanel__com_type1/skus_full/coco-eau-de-parfum-spray-100ml.3145891135305.jpg"/>
          <p:cNvPicPr>
            <a:picLocks noChangeAspect="1" noChangeArrowheads="1"/>
          </p:cNvPicPr>
          <p:nvPr/>
        </p:nvPicPr>
        <p:blipFill>
          <a:blip r:embed="rId7" cstate="print"/>
          <a:srcRect l="20898" t="14927" r="22379"/>
          <a:stretch>
            <a:fillRect/>
          </a:stretch>
        </p:blipFill>
        <p:spPr bwMode="auto">
          <a:xfrm>
            <a:off x="7772400" y="190800"/>
            <a:ext cx="1295379" cy="19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4" descr="http://image.ceneo.pl/data/products/22540363/f-l-or-al-paris-revitalift-laser-x3-krem-anti-age-gleboka-regeneracja-na-dzien-50-m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5257800"/>
            <a:ext cx="1439258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 w="1841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KOZMETICKÉ PRÍPRAVKY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Dekoratívna kozmetika – 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vytváranie farebných efektov alebo zakrývanie defektov kože, obočia, nechtov, vlasov. Prípravky na narovnávanie vlasov, fixáciu, kučeravenie. </a:t>
            </a:r>
            <a:endParaRPr lang="sk-SK" dirty="0"/>
          </a:p>
        </p:txBody>
      </p:sp>
      <p:pic>
        <p:nvPicPr>
          <p:cNvPr id="21506" name="Picture 2" descr="http://www.polyvore.com/cgi/img-thing?.out=jpg&amp;size=l&amp;tid=483833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105400"/>
            <a:ext cx="1524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www.kozmetikahella.sk/img/picture/54/imagesca0ni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2438400" cy="1876425"/>
          </a:xfrm>
          <a:prstGeom prst="rect">
            <a:avLst/>
          </a:prstGeom>
          <a:noFill/>
        </p:spPr>
      </p:pic>
      <p:pic>
        <p:nvPicPr>
          <p:cNvPr id="21512" name="Picture 8" descr="http://www.slovakwoman.sk/wp-content/uploads/2015/06/123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648200"/>
            <a:ext cx="5029200" cy="2098515"/>
          </a:xfrm>
          <a:prstGeom prst="rect">
            <a:avLst/>
          </a:prstGeom>
          <a:noFill/>
        </p:spPr>
      </p:pic>
      <p:pic>
        <p:nvPicPr>
          <p:cNvPr id="21514" name="Picture 10" descr="http://www.kankan.sk/content/articles/621/article-starostlivost-o-kucerave-vlasy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599207" y="2971800"/>
            <a:ext cx="2544793" cy="1685926"/>
          </a:xfrm>
          <a:prstGeom prst="rect">
            <a:avLst/>
          </a:prstGeom>
          <a:noFill/>
        </p:spPr>
      </p:pic>
      <p:pic>
        <p:nvPicPr>
          <p:cNvPr id="21516" name="Picture 12" descr="http://www.miroslavak.estranky.sk/img/mid/9/gelove-nechty-s-kamienkami-a-prask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724400"/>
            <a:ext cx="2057400" cy="2057401"/>
          </a:xfrm>
          <a:prstGeom prst="rect">
            <a:avLst/>
          </a:prstGeom>
          <a:noFill/>
        </p:spPr>
      </p:pic>
      <p:pic>
        <p:nvPicPr>
          <p:cNvPr id="21518" name="Picture 14" descr="http://www.akademiakrasy.sk/wp-content/uploads/2014/04/krasna-zena-si-upravuje-obocie.jpg"/>
          <p:cNvPicPr>
            <a:picLocks noChangeAspect="1" noChangeArrowheads="1"/>
          </p:cNvPicPr>
          <p:nvPr/>
        </p:nvPicPr>
        <p:blipFill>
          <a:blip r:embed="rId7" cstate="print"/>
          <a:srcRect l="4000" t="4545" b="51515"/>
          <a:stretch>
            <a:fillRect/>
          </a:stretch>
        </p:blipFill>
        <p:spPr bwMode="auto">
          <a:xfrm>
            <a:off x="228600" y="3429000"/>
            <a:ext cx="3505200" cy="105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Abrazívna látka - abrazívum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najdôležitejšia zložka zubných pást</a:t>
            </a:r>
          </a:p>
          <a:p>
            <a:r>
              <a:rPr lang="sk-SK" dirty="0"/>
              <a:t>čistí a leští povrch zuba, </a:t>
            </a:r>
          </a:p>
          <a:p>
            <a:r>
              <a:rPr lang="sk-SK" dirty="0"/>
              <a:t>odstraňuje zafarbené zubné povlaky</a:t>
            </a:r>
          </a:p>
          <a:p>
            <a:r>
              <a:rPr lang="sk-SK" dirty="0"/>
              <a:t>najpoužívanejším abrazívom je uhličitan vápenatý (veľmi jemný práškový vápenec)</a:t>
            </a:r>
          </a:p>
          <a:p>
            <a:r>
              <a:rPr lang="sk-SK" dirty="0"/>
              <a:t>zastavuje tvorbu bakteriálnych kyselín v ústach a tým zastavuje stratu vápnika zo zubnej skloviny</a:t>
            </a:r>
          </a:p>
        </p:txBody>
      </p:sp>
    </p:spTree>
    <p:extLst>
      <p:ext uri="{BB962C8B-B14F-4D97-AF65-F5344CB8AC3E}">
        <p14:creationId xmlns:p14="http://schemas.microsoft.com/office/powerpoint/2010/main" val="1723278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222</Words>
  <Application>Microsoft Office PowerPoint</Application>
  <PresentationFormat>Prezentácia na obrazovke (4:3)</PresentationFormat>
  <Paragraphs>26</Paragraphs>
  <Slides>7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5" baseType="lpstr">
      <vt:lpstr>Aharoni</vt:lpstr>
      <vt:lpstr>Andalus</vt:lpstr>
      <vt:lpstr>Arial</vt:lpstr>
      <vt:lpstr>Arial Black</vt:lpstr>
      <vt:lpstr>Berlin Sans FB</vt:lpstr>
      <vt:lpstr>Calibri</vt:lpstr>
      <vt:lpstr>Cambria</vt:lpstr>
      <vt:lpstr>Motív Office</vt:lpstr>
      <vt:lpstr>KOZMETICKÉ PRÍPRAVKY</vt:lpstr>
      <vt:lpstr>História kozmetiky</vt:lpstr>
      <vt:lpstr>KOZMETICKÉ PRÍPRAVKY</vt:lpstr>
      <vt:lpstr>KOZMETICKÉ PRÍPRAVKY</vt:lpstr>
      <vt:lpstr>KOZMETICKÉ PRÍPRAVKY</vt:lpstr>
      <vt:lpstr>KOZMETICKÉ PRÍPRAVKY</vt:lpstr>
      <vt:lpstr>Abrazívna látka - abrazívum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KOZMETICKÉ PRÍPRAVKY</dc:title>
  <dc:creator>Lukáš Gyepes</dc:creator>
  <cp:lastModifiedBy>LENOVO</cp:lastModifiedBy>
  <cp:revision>5</cp:revision>
  <dcterms:created xsi:type="dcterms:W3CDTF">2016-05-14T14:02:24Z</dcterms:created>
  <dcterms:modified xsi:type="dcterms:W3CDTF">2020-03-31T13:41:53Z</dcterms:modified>
</cp:coreProperties>
</file>