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  <p:sldId id="257" r:id="rId3"/>
    <p:sldId id="260" r:id="rId4"/>
    <p:sldId id="261" r:id="rId5"/>
    <p:sldId id="268" r:id="rId6"/>
    <p:sldId id="265" r:id="rId7"/>
    <p:sldId id="266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7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E5117D6E-A94F-4EA3-AB04-6346272F7040}" type="datetimeFigureOut">
              <a:rPr lang="pl-PL" smtClean="0"/>
              <a:t>07.06.2020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1C795523-42D9-460C-92E3-25C60D73CF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969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7D6E-A94F-4EA3-AB04-6346272F7040}" type="datetimeFigureOut">
              <a:rPr lang="pl-PL" smtClean="0"/>
              <a:t>07.06.2020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5523-42D9-460C-92E3-25C60D73CF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2783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7D6E-A94F-4EA3-AB04-6346272F7040}" type="datetimeFigureOut">
              <a:rPr lang="pl-PL" smtClean="0"/>
              <a:t>07.06.2020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5523-42D9-460C-92E3-25C60D73CF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336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7D6E-A94F-4EA3-AB04-6346272F7040}" type="datetimeFigureOut">
              <a:rPr lang="pl-PL" smtClean="0"/>
              <a:t>07.06.2020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5523-42D9-460C-92E3-25C60D73CF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37710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7D6E-A94F-4EA3-AB04-6346272F7040}" type="datetimeFigureOut">
              <a:rPr lang="pl-PL" smtClean="0"/>
              <a:t>07.06.2020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5523-42D9-460C-92E3-25C60D73CF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6666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7D6E-A94F-4EA3-AB04-6346272F7040}" type="datetimeFigureOut">
              <a:rPr lang="pl-PL" smtClean="0"/>
              <a:t>07.06.2020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5523-42D9-460C-92E3-25C60D73CF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26598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7D6E-A94F-4EA3-AB04-6346272F7040}" type="datetimeFigureOut">
              <a:rPr lang="pl-PL" smtClean="0"/>
              <a:t>07.06.2020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5523-42D9-460C-92E3-25C60D73CF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131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7D6E-A94F-4EA3-AB04-6346272F7040}" type="datetimeFigureOut">
              <a:rPr lang="pl-PL" smtClean="0"/>
              <a:t>07.06.2020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5523-42D9-460C-92E3-25C60D73CF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18583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7D6E-A94F-4EA3-AB04-6346272F7040}" type="datetimeFigureOut">
              <a:rPr lang="pl-PL" smtClean="0"/>
              <a:t>07.06.2020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5523-42D9-460C-92E3-25C60D73CF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0363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7D6E-A94F-4EA3-AB04-6346272F7040}" type="datetimeFigureOut">
              <a:rPr lang="pl-PL" smtClean="0"/>
              <a:t>07.06.2020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5523-42D9-460C-92E3-25C60D73CF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7421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7D6E-A94F-4EA3-AB04-6346272F7040}" type="datetimeFigureOut">
              <a:rPr lang="pl-PL" smtClean="0"/>
              <a:t>07.06.2020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5523-42D9-460C-92E3-25C60D73CF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667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7D6E-A94F-4EA3-AB04-6346272F7040}" type="datetimeFigureOut">
              <a:rPr lang="pl-PL" smtClean="0"/>
              <a:t>07.06.2020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5523-42D9-460C-92E3-25C60D73CF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5198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7D6E-A94F-4EA3-AB04-6346272F7040}" type="datetimeFigureOut">
              <a:rPr lang="pl-PL" smtClean="0"/>
              <a:t>07.06.2020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5523-42D9-460C-92E3-25C60D73CF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4157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7D6E-A94F-4EA3-AB04-6346272F7040}" type="datetimeFigureOut">
              <a:rPr lang="pl-PL" smtClean="0"/>
              <a:t>07.06.2020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5523-42D9-460C-92E3-25C60D73CF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9002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7D6E-A94F-4EA3-AB04-6346272F7040}" type="datetimeFigureOut">
              <a:rPr lang="pl-PL" smtClean="0"/>
              <a:t>07.06.2020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5523-42D9-460C-92E3-25C60D73CF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4140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7D6E-A94F-4EA3-AB04-6346272F7040}" type="datetimeFigureOut">
              <a:rPr lang="pl-PL" smtClean="0"/>
              <a:t>07.06.2020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5523-42D9-460C-92E3-25C60D73CF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7293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7D6E-A94F-4EA3-AB04-6346272F7040}" type="datetimeFigureOut">
              <a:rPr lang="pl-PL" smtClean="0"/>
              <a:t>07.06.2020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5523-42D9-460C-92E3-25C60D73CF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0670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5117D6E-A94F-4EA3-AB04-6346272F7040}" type="datetimeFigureOut">
              <a:rPr lang="pl-PL" smtClean="0"/>
              <a:t>07.06.2020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C795523-42D9-460C-92E3-25C60D73CF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35064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271978" y="-2227345"/>
            <a:ext cx="9933906" cy="5656345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br>
              <a:rPr lang="pl-PL" b="1" dirty="0"/>
            </a:br>
            <a:br>
              <a:rPr lang="pl-PL" b="1" dirty="0"/>
            </a:br>
            <a:r>
              <a:rPr lang="pl-PL" b="1" dirty="0"/>
              <a:t>Jak radzić sobie ze stresem egzaminacyjnym?</a:t>
            </a:r>
            <a:br>
              <a:rPr lang="pl-PL" b="1" dirty="0"/>
            </a:br>
            <a:endParaRPr lang="pl-PL" b="1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E0253BE9-F11A-416D-8E76-35E7DDF14E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4011" y="2464302"/>
            <a:ext cx="3534936" cy="3840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261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5801" y="999460"/>
            <a:ext cx="10131425" cy="4072270"/>
          </a:xfrm>
        </p:spPr>
        <p:txBody>
          <a:bodyPr>
            <a:noAutofit/>
          </a:bodyPr>
          <a:lstStyle/>
          <a:p>
            <a:pPr marL="514350" indent="-514350" algn="ctr">
              <a:lnSpc>
                <a:spcPct val="150000"/>
              </a:lnSpc>
              <a:spcAft>
                <a:spcPts val="0"/>
              </a:spcAft>
              <a:buAutoNum type="arabicPeriod"/>
            </a:pPr>
            <a:endParaRPr lang="pl-PL" sz="3200" b="1" dirty="0"/>
          </a:p>
          <a:p>
            <a:pPr marL="514350" indent="-514350" algn="ctr">
              <a:lnSpc>
                <a:spcPct val="150000"/>
              </a:lnSpc>
              <a:spcAft>
                <a:spcPts val="0"/>
              </a:spcAft>
              <a:buAutoNum type="arabicPeriod"/>
            </a:pPr>
            <a:endParaRPr lang="pl-PL" sz="3200" b="1" dirty="0"/>
          </a:p>
          <a:p>
            <a:pPr marL="514350" indent="-514350" algn="ctr">
              <a:lnSpc>
                <a:spcPct val="150000"/>
              </a:lnSpc>
              <a:spcAft>
                <a:spcPts val="0"/>
              </a:spcAft>
              <a:buAutoNum type="arabicPeriod"/>
            </a:pPr>
            <a:endParaRPr lang="pl-PL" sz="3200" b="1" dirty="0"/>
          </a:p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endParaRPr lang="pl-PL" sz="3200" b="1" dirty="0"/>
          </a:p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endParaRPr lang="pl-PL" sz="3200" b="1" dirty="0"/>
          </a:p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endParaRPr lang="pl-PL" sz="3200" b="1" dirty="0"/>
          </a:p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endParaRPr lang="pl-PL" sz="3200" b="1" i="1" dirty="0"/>
          </a:p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pl-PL" sz="3200" b="1" i="1" dirty="0"/>
              <a:t>MYŚL POZYTYWNIE</a:t>
            </a:r>
            <a:r>
              <a:rPr lang="pl-PL" sz="3200" b="1" i="1" dirty="0">
                <a:sym typeface="Wingdings" panose="05000000000000000000" pitchFamily="2" charset="2"/>
              </a:rPr>
              <a:t></a:t>
            </a:r>
          </a:p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endParaRPr lang="pl-PL" sz="3200" b="1" i="1" dirty="0"/>
          </a:p>
          <a:p>
            <a:pPr marL="514350" indent="-514350" algn="ctr">
              <a:lnSpc>
                <a:spcPct val="150000"/>
              </a:lnSpc>
              <a:spcAft>
                <a:spcPts val="0"/>
              </a:spcAft>
              <a:buAutoNum type="arabicPeriod"/>
            </a:pPr>
            <a:r>
              <a:rPr lang="pl-PL" sz="3200" b="1" i="1" u="sng" dirty="0"/>
              <a:t>Pamiętaj o zdrowiu fizycznym!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pl-PL" sz="3200" b="1" dirty="0"/>
              <a:t>Ruch jest doskonałym sposobem na poprawę humoru, relaks, a także pozytywnie wpływa na pracę Twojego mózgu.</a:t>
            </a: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endParaRPr lang="pl-PL" sz="3200" b="1" dirty="0"/>
          </a:p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endParaRPr lang="pl-PL" sz="3200" b="1" dirty="0"/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pl-PL" sz="3200" b="1" dirty="0"/>
          </a:p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endParaRPr lang="pl-PL" sz="3200" b="1" dirty="0"/>
          </a:p>
          <a:p>
            <a:pPr marL="514350" indent="-514350" algn="just">
              <a:lnSpc>
                <a:spcPct val="150000"/>
              </a:lnSpc>
              <a:spcAft>
                <a:spcPts val="0"/>
              </a:spcAft>
              <a:buAutoNum type="arabicPeriod"/>
            </a:pPr>
            <a:endParaRPr lang="pl-PL" sz="3200" b="1" dirty="0"/>
          </a:p>
          <a:p>
            <a:pPr marL="514350" indent="-514350" algn="just">
              <a:lnSpc>
                <a:spcPct val="150000"/>
              </a:lnSpc>
              <a:spcAft>
                <a:spcPts val="0"/>
              </a:spcAft>
              <a:buAutoNum type="arabicPeriod"/>
            </a:pPr>
            <a:endParaRPr lang="pl-PL" sz="3200" b="1" dirty="0"/>
          </a:p>
          <a:p>
            <a:pPr marL="514350" indent="-514350" algn="just">
              <a:lnSpc>
                <a:spcPct val="150000"/>
              </a:lnSpc>
              <a:spcAft>
                <a:spcPts val="0"/>
              </a:spcAft>
              <a:buAutoNum type="arabicPeriod"/>
            </a:pPr>
            <a:endParaRPr lang="pl-PL" sz="3200" b="1" dirty="0"/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pl-PL" sz="3200" b="1" dirty="0"/>
          </a:p>
        </p:txBody>
      </p:sp>
      <p:sp>
        <p:nvSpPr>
          <p:cNvPr id="4" name="AutoShape 2" descr="Znalezione obrazy dla zapytania cliparty uzależnien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5" name="AutoShape 4" descr="Znalezione obrazy dla zapytania cliparty uzależnien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6" name="AutoShape 6" descr="Znalezione obrazy dla zapytania cliparty uzależnienia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C5A97677-7FA2-4E94-B480-A640D3D801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1707" y="4319122"/>
            <a:ext cx="3435577" cy="1941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013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5801" y="1679944"/>
            <a:ext cx="10131425" cy="2594344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endParaRPr lang="pl-PL" sz="12800" b="1" dirty="0"/>
          </a:p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pl-PL" sz="12800" b="1" i="1" dirty="0"/>
              <a:t>MYŚL POZYTYWNIE</a:t>
            </a:r>
            <a:r>
              <a:rPr lang="pl-PL" sz="12800" b="1" i="1" dirty="0">
                <a:sym typeface="Wingdings" panose="05000000000000000000" pitchFamily="2" charset="2"/>
              </a:rPr>
              <a:t></a:t>
            </a:r>
            <a:endParaRPr lang="pl-PL" sz="12800" b="1" i="1" dirty="0"/>
          </a:p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endParaRPr lang="pl-PL" sz="12800" b="1" dirty="0"/>
          </a:p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pl-PL" sz="12800" b="1" i="1" u="sng" dirty="0"/>
              <a:t>2. Pamiętaj o odpoczynku!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pl-PL" sz="12800" b="1" dirty="0"/>
              <a:t>Znajdź czas na odpoczynek i sen. Rób sobie przerwy od nauki, wtedy umysł ma szansę na przetworzenie zdobytej wiedzy.</a:t>
            </a:r>
          </a:p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endParaRPr lang="pl-PL" sz="6700" b="1" dirty="0"/>
          </a:p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endParaRPr lang="pl-PL" sz="6700" b="1" dirty="0"/>
          </a:p>
          <a:p>
            <a:pPr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pl-PL" sz="11200" b="1" dirty="0"/>
          </a:p>
          <a:p>
            <a:pPr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pl-PL" sz="3200" b="1" dirty="0"/>
          </a:p>
          <a:p>
            <a:pPr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pl-PL" sz="3200" b="1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F89C9B01-BD4E-480E-AA71-5DE6D3F38B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7576" y="4413792"/>
            <a:ext cx="2590800" cy="176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438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5801" y="609601"/>
            <a:ext cx="10131425" cy="5181600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ct val="150000"/>
              </a:lnSpc>
              <a:spcAft>
                <a:spcPts val="0"/>
              </a:spcAft>
              <a:buClr>
                <a:prstClr val="white"/>
              </a:buClr>
              <a:buNone/>
            </a:pPr>
            <a:endParaRPr lang="pl-PL" sz="3200" b="1" i="1" dirty="0">
              <a:solidFill>
                <a:prstClr val="white"/>
              </a:solidFill>
            </a:endParaRPr>
          </a:p>
          <a:p>
            <a:pPr marL="0" lvl="0" indent="0" algn="ctr">
              <a:lnSpc>
                <a:spcPct val="150000"/>
              </a:lnSpc>
              <a:spcAft>
                <a:spcPts val="0"/>
              </a:spcAft>
              <a:buClr>
                <a:prstClr val="white"/>
              </a:buClr>
              <a:buNone/>
            </a:pPr>
            <a:endParaRPr lang="pl-PL" sz="3200" b="1" i="1" dirty="0">
              <a:solidFill>
                <a:prstClr val="white"/>
              </a:solidFill>
            </a:endParaRPr>
          </a:p>
          <a:p>
            <a:pPr marL="0" lvl="0" indent="0" algn="ctr">
              <a:lnSpc>
                <a:spcPct val="150000"/>
              </a:lnSpc>
              <a:spcAft>
                <a:spcPts val="0"/>
              </a:spcAft>
              <a:buClr>
                <a:prstClr val="white"/>
              </a:buClr>
              <a:buNone/>
            </a:pPr>
            <a:r>
              <a:rPr lang="pl-PL" sz="12800" b="1" i="1" dirty="0">
                <a:solidFill>
                  <a:prstClr val="white"/>
                </a:solidFill>
              </a:rPr>
              <a:t>MYŚL POZYTYWNIE</a:t>
            </a:r>
            <a:r>
              <a:rPr lang="pl-PL" sz="12800" b="1" i="1" dirty="0">
                <a:solidFill>
                  <a:prstClr val="white"/>
                </a:solidFill>
                <a:sym typeface="Wingdings" panose="05000000000000000000" pitchFamily="2" charset="2"/>
              </a:rPr>
              <a:t></a:t>
            </a:r>
            <a:endParaRPr lang="pl-PL" sz="12800" b="1" i="1" dirty="0">
              <a:solidFill>
                <a:prstClr val="white"/>
              </a:solidFill>
            </a:endParaRPr>
          </a:p>
          <a:p>
            <a:pPr marL="0" lvl="0" indent="0" algn="ctr">
              <a:lnSpc>
                <a:spcPct val="150000"/>
              </a:lnSpc>
              <a:spcAft>
                <a:spcPts val="0"/>
              </a:spcAft>
              <a:buClr>
                <a:prstClr val="white"/>
              </a:buClr>
              <a:buNone/>
            </a:pPr>
            <a:endParaRPr lang="pl-PL" sz="12800" b="1" dirty="0">
              <a:solidFill>
                <a:prstClr val="white"/>
              </a:solidFill>
            </a:endParaRPr>
          </a:p>
          <a:p>
            <a:pPr marL="0" lvl="0" indent="0" algn="ctr">
              <a:lnSpc>
                <a:spcPct val="150000"/>
              </a:lnSpc>
              <a:spcAft>
                <a:spcPts val="0"/>
              </a:spcAft>
              <a:buClr>
                <a:prstClr val="white"/>
              </a:buClr>
              <a:buNone/>
            </a:pPr>
            <a:r>
              <a:rPr lang="pl-PL" sz="12800" b="1" i="1" u="sng" dirty="0">
                <a:solidFill>
                  <a:prstClr val="white"/>
                </a:solidFill>
              </a:rPr>
              <a:t>3. Pamiętaj o zdrowym odżywianiu!</a:t>
            </a: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Clr>
                <a:prstClr val="white"/>
              </a:buClr>
              <a:buNone/>
            </a:pPr>
            <a:r>
              <a:rPr lang="pl-PL" sz="12800" b="1" dirty="0">
                <a:solidFill>
                  <a:prstClr val="white"/>
                </a:solidFill>
              </a:rPr>
              <a:t>Ważne jest dostarczanie organizmowi cennych składników odżywczych, które wspomagają pracę mózgu. Są to m.in.: owoce, warzywa, pełnoziarniste pieczywo, orzechy włoskie, woda.</a:t>
            </a: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Clr>
                <a:prstClr val="white"/>
              </a:buClr>
              <a:buNone/>
            </a:pPr>
            <a:endParaRPr lang="pl-PL" sz="12800" b="1" dirty="0">
              <a:solidFill>
                <a:prstClr val="white"/>
              </a:solidFill>
            </a:endParaRPr>
          </a:p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endParaRPr lang="pl-PL" sz="3200" b="1" dirty="0"/>
          </a:p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endParaRPr lang="pl-PL" sz="3200" b="1" dirty="0"/>
          </a:p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endParaRPr lang="pl-PL" sz="3200" b="1" dirty="0"/>
          </a:p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endParaRPr lang="pl-PL" sz="3200" b="1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68173287-7D8C-45EA-BE69-441F3E7F8F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4262" y="4792134"/>
            <a:ext cx="2752725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443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890088F-83AC-4AFF-B515-8F47DF838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>
              <a:lnSpc>
                <a:spcPct val="150000"/>
              </a:lnSpc>
              <a:spcBef>
                <a:spcPts val="0"/>
              </a:spcBef>
            </a:pPr>
            <a:br>
              <a:rPr lang="pl-PL" sz="3200" b="1" i="1" cap="none" dirty="0">
                <a:ln>
                  <a:noFill/>
                </a:ln>
                <a:solidFill>
                  <a:prstClr val="white"/>
                </a:solidFill>
                <a:latin typeface="Calibri" panose="020F0502020204030204"/>
                <a:ea typeface="+mn-ea"/>
                <a:cs typeface="+mn-cs"/>
              </a:rPr>
            </a:br>
            <a:br>
              <a:rPr lang="pl-PL" sz="3200" b="1" i="1" cap="none" dirty="0">
                <a:ln>
                  <a:noFill/>
                </a:ln>
                <a:solidFill>
                  <a:prstClr val="white"/>
                </a:solidFill>
                <a:latin typeface="Calibri" panose="020F0502020204030204"/>
                <a:ea typeface="+mn-ea"/>
                <a:cs typeface="+mn-cs"/>
              </a:rPr>
            </a:br>
            <a:br>
              <a:rPr lang="pl-PL" sz="3200" b="1" i="1" cap="none" dirty="0">
                <a:ln>
                  <a:noFill/>
                </a:ln>
                <a:solidFill>
                  <a:prstClr val="white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pl-PL" b="1" i="1" cap="none" dirty="0">
                <a:ln>
                  <a:noFill/>
                </a:ln>
                <a:solidFill>
                  <a:prstClr val="white"/>
                </a:solidFill>
                <a:latin typeface="Calibri" panose="020F0502020204030204"/>
                <a:ea typeface="+mn-ea"/>
                <a:cs typeface="+mn-cs"/>
              </a:rPr>
              <a:t>MYŚL POZYTYWNIE</a:t>
            </a:r>
            <a:r>
              <a:rPr lang="pl-PL" b="1" i="1" cap="none" dirty="0">
                <a:ln>
                  <a:noFill/>
                </a:ln>
                <a:solidFill>
                  <a:prstClr val="white"/>
                </a:solidFill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</a:t>
            </a:r>
            <a:br>
              <a:rPr lang="pl-PL" b="1" i="1" cap="none" dirty="0">
                <a:ln>
                  <a:noFill/>
                </a:ln>
                <a:solidFill>
                  <a:prstClr val="white"/>
                </a:solidFill>
                <a:latin typeface="Calibri" panose="020F0502020204030204"/>
                <a:ea typeface="+mn-ea"/>
                <a:cs typeface="+mn-cs"/>
              </a:rPr>
            </a:br>
            <a:br>
              <a:rPr lang="pl-PL" b="1" cap="none" dirty="0">
                <a:ln>
                  <a:noFill/>
                </a:ln>
                <a:solidFill>
                  <a:prstClr val="white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pl-PL" b="1" i="1" u="sng" cap="none" dirty="0">
                <a:ln>
                  <a:noFill/>
                </a:ln>
                <a:solidFill>
                  <a:prstClr val="white"/>
                </a:solidFill>
                <a:latin typeface="Calibri" panose="020F0502020204030204"/>
                <a:ea typeface="+mn-ea"/>
                <a:cs typeface="+mn-cs"/>
              </a:rPr>
              <a:t>4. Uruchom pozytywne myślenie!</a:t>
            </a:r>
            <a:br>
              <a:rPr lang="pl-PL" b="1" i="1" u="sng" cap="none" dirty="0">
                <a:ln>
                  <a:noFill/>
                </a:ln>
                <a:solidFill>
                  <a:prstClr val="white"/>
                </a:solidFill>
                <a:latin typeface="Calibri" panose="020F0502020204030204"/>
                <a:ea typeface="+mn-ea"/>
                <a:cs typeface="+mn-cs"/>
              </a:rPr>
            </a:br>
            <a:br>
              <a:rPr lang="pl-PL" b="1" i="1" u="sng" cap="none" dirty="0">
                <a:ln>
                  <a:noFill/>
                </a:ln>
                <a:solidFill>
                  <a:prstClr val="white"/>
                </a:solidFill>
                <a:latin typeface="Calibri" panose="020F0502020204030204"/>
                <a:ea typeface="+mn-ea"/>
                <a:cs typeface="+mn-cs"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868475C-1ED8-4844-AE52-AF9F2CDDD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24271"/>
            <a:ext cx="10402746" cy="3966930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endParaRPr lang="pl-PL" sz="12800" b="1" dirty="0"/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pl-PL" sz="12800" b="1" dirty="0"/>
              <a:t>Skoncentruj się na pozytywnych myślach, takich jak: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pl-PL" sz="12800" b="1" dirty="0"/>
              <a:t>„Dam sobie radę” „Jestem przygotowana” „Osiągnę sukces”.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pl-PL" sz="12800" b="1" dirty="0"/>
          </a:p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endParaRPr lang="pl-PL" sz="3200" b="1" dirty="0"/>
          </a:p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endParaRPr lang="pl-PL" sz="3200" b="1" dirty="0"/>
          </a:p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endParaRPr lang="pl-PL" sz="3200" b="1" dirty="0"/>
          </a:p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endParaRPr lang="pl-PL" sz="3200" b="1" dirty="0"/>
          </a:p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endParaRPr lang="pl-PL" sz="3200" b="1" dirty="0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DE2E5E6E-1239-48F7-889B-B93051F4CA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4663" y="4315522"/>
            <a:ext cx="2358250" cy="235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63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5801" y="609601"/>
            <a:ext cx="10131425" cy="5181600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ct val="150000"/>
              </a:lnSpc>
              <a:spcAft>
                <a:spcPts val="0"/>
              </a:spcAft>
              <a:buClr>
                <a:prstClr val="white"/>
              </a:buClr>
              <a:buNone/>
            </a:pPr>
            <a:r>
              <a:rPr lang="pl-PL" sz="12800" b="1" i="1" dirty="0">
                <a:solidFill>
                  <a:prstClr val="white"/>
                </a:solidFill>
              </a:rPr>
              <a:t>MYŚL POZYTYWNIE</a:t>
            </a:r>
            <a:r>
              <a:rPr lang="pl-PL" sz="12800" b="1" i="1" dirty="0">
                <a:solidFill>
                  <a:prstClr val="white"/>
                </a:solidFill>
                <a:sym typeface="Wingdings" panose="05000000000000000000" pitchFamily="2" charset="2"/>
              </a:rPr>
              <a:t></a:t>
            </a:r>
            <a:endParaRPr lang="pl-PL" sz="12800" b="1" i="1" dirty="0">
              <a:solidFill>
                <a:prstClr val="white"/>
              </a:solidFill>
            </a:endParaRPr>
          </a:p>
          <a:p>
            <a:pPr marL="0" lvl="0" indent="0" algn="ctr">
              <a:lnSpc>
                <a:spcPct val="150000"/>
              </a:lnSpc>
              <a:spcAft>
                <a:spcPts val="0"/>
              </a:spcAft>
              <a:buClr>
                <a:prstClr val="white"/>
              </a:buClr>
              <a:buNone/>
            </a:pPr>
            <a:endParaRPr lang="pl-PL" sz="12800" b="1" dirty="0">
              <a:solidFill>
                <a:prstClr val="white"/>
              </a:solidFill>
            </a:endParaRPr>
          </a:p>
          <a:p>
            <a:pPr marL="0" lvl="0" indent="0" algn="ctr">
              <a:lnSpc>
                <a:spcPct val="150000"/>
              </a:lnSpc>
              <a:spcAft>
                <a:spcPts val="0"/>
              </a:spcAft>
              <a:buClr>
                <a:prstClr val="white"/>
              </a:buClr>
              <a:buNone/>
            </a:pPr>
            <a:r>
              <a:rPr lang="pl-PL" sz="12800" b="1" i="1" u="sng" dirty="0">
                <a:solidFill>
                  <a:prstClr val="white"/>
                </a:solidFill>
              </a:rPr>
              <a:t>5. Twoje ulubione zajęcia.</a:t>
            </a: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Clr>
                <a:prstClr val="white"/>
              </a:buClr>
              <a:buNone/>
            </a:pPr>
            <a:r>
              <a:rPr lang="pl-PL" sz="9600" b="1" dirty="0">
                <a:solidFill>
                  <a:prstClr val="white"/>
                </a:solidFill>
              </a:rPr>
              <a:t>Spróbuj zając się czymś, co sprawia Ci radość i przyjemność, np.: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  <a:buClr>
                <a:prstClr val="white"/>
              </a:buClr>
            </a:pPr>
            <a:r>
              <a:rPr lang="pl-PL" sz="9600" b="1" dirty="0">
                <a:solidFill>
                  <a:prstClr val="white"/>
                </a:solidFill>
              </a:rPr>
              <a:t>Słuchanie muzyki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  <a:buClr>
                <a:prstClr val="white"/>
              </a:buClr>
            </a:pPr>
            <a:r>
              <a:rPr lang="pl-PL" sz="9600" b="1" dirty="0">
                <a:solidFill>
                  <a:prstClr val="white"/>
                </a:solidFill>
              </a:rPr>
              <a:t>Zabawa z psem/kotem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  <a:buClr>
                <a:prstClr val="white"/>
              </a:buClr>
            </a:pPr>
            <a:r>
              <a:rPr lang="pl-PL" sz="9600" b="1" dirty="0">
                <a:solidFill>
                  <a:prstClr val="white"/>
                </a:solidFill>
              </a:rPr>
              <a:t>Spacer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  <a:buClr>
                <a:prstClr val="white"/>
              </a:buClr>
            </a:pPr>
            <a:r>
              <a:rPr lang="pl-PL" sz="9600" b="1" dirty="0">
                <a:solidFill>
                  <a:prstClr val="white"/>
                </a:solidFill>
              </a:rPr>
              <a:t>Kolorowanie, rysowanie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  <a:buClr>
                <a:prstClr val="white"/>
              </a:buClr>
            </a:pPr>
            <a:r>
              <a:rPr lang="pl-PL" sz="9600" b="1" dirty="0">
                <a:solidFill>
                  <a:prstClr val="white"/>
                </a:solidFill>
              </a:rPr>
              <a:t>Śpiewanie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  <a:buClr>
                <a:prstClr val="white"/>
              </a:buClr>
            </a:pPr>
            <a:r>
              <a:rPr lang="pl-PL" sz="9600" b="1" dirty="0">
                <a:solidFill>
                  <a:prstClr val="white"/>
                </a:solidFill>
              </a:rPr>
              <a:t>Śmiech.</a:t>
            </a:r>
            <a:endParaRPr lang="pl-PL" sz="9600" b="1" dirty="0"/>
          </a:p>
          <a:p>
            <a:pPr marL="0" indent="0" algn="ctr">
              <a:buNone/>
            </a:pPr>
            <a:endParaRPr lang="pl-PL" sz="3200" b="1" dirty="0"/>
          </a:p>
          <a:p>
            <a:pPr marL="0" indent="0" algn="ctr">
              <a:buNone/>
            </a:pPr>
            <a:endParaRPr lang="pl-PL" sz="3200" b="1" dirty="0"/>
          </a:p>
          <a:p>
            <a:pPr marL="0" indent="0" algn="ctr">
              <a:buNone/>
            </a:pPr>
            <a:endParaRPr lang="pl-PL" sz="3200" b="1" dirty="0"/>
          </a:p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7FA88D9D-7C66-4407-9DF3-50C49BF6EF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8588" y="3429000"/>
            <a:ext cx="1695450" cy="269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655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82438" y="848858"/>
            <a:ext cx="10131425" cy="51816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endParaRPr lang="pl-PL" sz="3200" b="1" dirty="0"/>
          </a:p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endParaRPr lang="pl-PL" sz="3200" b="1" dirty="0"/>
          </a:p>
          <a:p>
            <a:pPr marL="0" indent="0" algn="r">
              <a:lnSpc>
                <a:spcPct val="150000"/>
              </a:lnSpc>
              <a:spcAft>
                <a:spcPts val="0"/>
              </a:spcAft>
              <a:buNone/>
            </a:pPr>
            <a:endParaRPr lang="pl-PL" sz="3200" b="1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46AAEB78-CCD2-4D54-9105-45435D6B32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0829" y="1711496"/>
            <a:ext cx="6509788" cy="4154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7832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klepienie niebieskie">
  <a:themeElements>
    <a:clrScheme name="Sklepienie niebieskie">
      <a:dk1>
        <a:sysClr val="windowText" lastClr="000000"/>
      </a:dk1>
      <a:lt1>
        <a:sysClr val="window" lastClr="FFFFFF"/>
      </a:lt1>
      <a:dk2>
        <a:srgbClr val="104C7E"/>
      </a:dk2>
      <a:lt2>
        <a:srgbClr val="EBEBEB"/>
      </a:lt2>
      <a:accent1>
        <a:srgbClr val="94CE67"/>
      </a:accent1>
      <a:accent2>
        <a:srgbClr val="49D1CD"/>
      </a:accent2>
      <a:accent3>
        <a:srgbClr val="61A5D6"/>
      </a:accent3>
      <a:accent4>
        <a:srgbClr val="9D8CD3"/>
      </a:accent4>
      <a:accent5>
        <a:srgbClr val="E45C8A"/>
      </a:accent5>
      <a:accent6>
        <a:srgbClr val="F98C61"/>
      </a:accent6>
      <a:hlink>
        <a:srgbClr val="AAF172"/>
      </a:hlink>
      <a:folHlink>
        <a:srgbClr val="E7F19A"/>
      </a:folHlink>
    </a:clrScheme>
    <a:fontScheme name="Sklepienie niebieski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klepienie niebieski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E44E6A2F-09CD-4BE0-B42D-107FF03CEE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Sklepienie niebieskie</Template>
  <TotalTime>340</TotalTime>
  <Words>184</Words>
  <Application>Microsoft Office PowerPoint</Application>
  <PresentationFormat>Panoramiczny</PresentationFormat>
  <Paragraphs>56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Sklepienie niebieskie</vt:lpstr>
      <vt:lpstr>  Jak radzić sobie ze stresem egzaminacyjnym? </vt:lpstr>
      <vt:lpstr>Prezentacja programu PowerPoint</vt:lpstr>
      <vt:lpstr>Prezentacja programu PowerPoint</vt:lpstr>
      <vt:lpstr>Prezentacja programu PowerPoint</vt:lpstr>
      <vt:lpstr>   MYŚL POZYTYWNIE  4. Uruchom pozytywne myślenie!  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4o lat minęło…</dc:title>
  <dc:creator>Dell</dc:creator>
  <cp:lastModifiedBy>Marcin Babiarczuk</cp:lastModifiedBy>
  <cp:revision>70</cp:revision>
  <dcterms:created xsi:type="dcterms:W3CDTF">2017-01-17T09:17:51Z</dcterms:created>
  <dcterms:modified xsi:type="dcterms:W3CDTF">2020-06-07T22:36:52Z</dcterms:modified>
</cp:coreProperties>
</file>