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75" r:id="rId2"/>
    <p:sldId id="265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66" r:id="rId14"/>
    <p:sldId id="257" r:id="rId15"/>
    <p:sldId id="258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q9Gm5t3Xoz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e8sqzZ0fG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DGVtQrGtV0" TargetMode="External"/><Relationship Id="rId2" Type="http://schemas.openxmlformats.org/officeDocument/2006/relationships/hyperlink" Target="https://youtu.be/dpjftz9jLO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STTeT0-Zio" TargetMode="External"/><Relationship Id="rId4" Type="http://schemas.openxmlformats.org/officeDocument/2006/relationships/hyperlink" Target="https://youtu.be/xKGK6g0fcc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ozdrowie.pl/cwiczenia-relaksacyjne-sposob-na-walke-ze-stresem-dla-osob-w-kazdym-wieku/" TargetMode="External"/><Relationship Id="rId2" Type="http://schemas.openxmlformats.org/officeDocument/2006/relationships/hyperlink" Target="https://polki.pl/dieta-i-fitness/cwiczenia,cwiczenia-relaksacyjne,10163751,artyku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ortalyogi.pl/blog/joga-na-bole-menstruacyj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9CB00-2252-500C-1B88-BD941FDCC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" y="901148"/>
            <a:ext cx="7606748" cy="2286644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RELAKSACYJNE dla dorosłych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F49706-C1EA-3FF5-775F-16813D4D1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2" y="2904928"/>
            <a:ext cx="8689976" cy="3358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powstała w ramach projektu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„TAKE IT EASY”</a:t>
            </a:r>
            <a:r>
              <a:rPr lang="pl-PL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realizowanego w SP 2 w Strykowie </a:t>
            </a: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programie Erasmus+, współfinansowanego przez Unię Europejską.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DE3A31-ED0F-B5AF-718C-F712B1FA1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44" y="594290"/>
            <a:ext cx="2332382" cy="259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25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516EF-749B-89B6-D98E-A2081BC4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Pozycja deski</a:t>
            </a:r>
            <a:endParaRPr lang="pl-PL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926D6-3C8E-F70C-3A6C-C54218AC20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Uklęknij na podłodze i oprzyj na niej dłonie w linii prostej pod barkami. Z wdechem unieś kolana nad podłoże i wyprostuj nogi w tył, opierając je na palcach. Głowa, tułów, biodra i nogi powinny być ustawione 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linii proste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Utrzymaj pozycję przez kilka wdechów i wydechów.</a:t>
            </a:r>
            <a:b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Zalety pozycji deski: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wzmacnia kręgosłup, grzbiet, mięśnie brzucha i nadgarstki.</a:t>
            </a:r>
          </a:p>
          <a:p>
            <a:pPr marL="0" indent="0" algn="l">
              <a:buNone/>
            </a:pPr>
            <a:endParaRPr lang="pl-PL" b="0" i="0" cap="none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Jak to zrobić?: 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https://youtu.be/q9Gm5t3Xozo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ED6CE4-6C2E-B5CF-0745-1555F92F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3" y="4575999"/>
            <a:ext cx="1902238" cy="21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90CA9-AED0-6217-52B5-32F0ED75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Pozycja mostu</a:t>
            </a:r>
            <a:br>
              <a:rPr lang="pl-PL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F571D-DEF0-A93F-8078-7122872F57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41189"/>
            <a:ext cx="10363826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Połóż się na plecach na macie. Zegnij kolana i oprzyj stopy na macie, rozstawiając je na szerokość bioder. Z wydechem unieś biodra. Spleć palce dłoni pod tułowiem i mocno 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ściągnij łopatki do kręgosłupa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w kierunku bioder. Naciskając stopami i dłońmi na matę, unieś biodra jeszcze wyżej. Utrzymaj pozycję kilka wdechów i wydechów.</a:t>
            </a:r>
            <a:b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Jak to zrobić: </a:t>
            </a: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https://youtu.be/e8sqzZ0fGds</a:t>
            </a:r>
            <a:endParaRPr lang="pl-PL" b="0" i="0" cap="none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Zalety pozycji mostu: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uśmierza bóle pleców i wzmacnia mięśnie grzbietu i pośladków, rozciąga mięśnie klatki piersiowej.</a:t>
            </a: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C71703-111F-C07A-08B4-DDB835656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93" y="392022"/>
            <a:ext cx="1613022" cy="1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4C137-76F9-1E65-8A27-BD512B27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Wybierz coś dla siebie ;)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7F634F-4882-5063-0C42-26CDA3D185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pozycji Na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kręgosłupa: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https://youtu.be/dpjftz9jLOI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Joga dla początkujących: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https://youtu.be/2DGVtQrGtV0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Joga na stres: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https://youtu.be/xKGK6g0fccA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Sposoby na stres: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https://youtu.be/PSTTeT0-Zio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02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3E21C1-66CD-79BD-8CAF-BC106A3D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cap="non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RELAKSACJA </a:t>
            </a:r>
            <a:r>
              <a:rPr lang="pl-PL" sz="3600" b="1" cap="none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b="1" cap="none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ACOBSONA</a:t>
            </a:r>
            <a:endParaRPr lang="pl-PL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8DFA32-89F4-148C-8E6E-66BF3623B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0720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Relaksacja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 to ćwiczenia relaksacyjne, które pomagają walczyć ze stresem. Trening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 to sposób                     na odprężenie i rozluźnienie mięśni. Jej twórca-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dmund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acobson- uważał, że nadmierne napięcie mięśni może skutkować zaburzeniami emocjonalnymi.</a:t>
            </a:r>
          </a:p>
          <a:p>
            <a:pPr algn="just"/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Myślą przewodnią relaksacji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 jest uwolnienie fizycznego napięcia, a przy okazji </a:t>
            </a:r>
            <a:r>
              <a:rPr lang="pl-PL" sz="3300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pozbycie się stresu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Wiele najnowszych badań potwierdza odkrycia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acobsona. Stres ma ogromny wpływ na powstawanie i przebieg wielu chorób.</a:t>
            </a:r>
          </a:p>
          <a:p>
            <a:pPr algn="just"/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Dzięki regularnie prowadzonej relaksacji </a:t>
            </a:r>
            <a:r>
              <a:rPr lang="pl-PL" sz="3300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 można liczyć na wiele pozytywnych efektów: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3300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Obniżenie ciśnienia krwi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wszystkich związanych z tym konsekwencji zdrowotnych;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Poprawienie </a:t>
            </a:r>
            <a:r>
              <a:rPr lang="pl-PL" sz="3300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odporności organizmu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 choroby;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Polepszenie </a:t>
            </a:r>
            <a:r>
              <a:rPr lang="pl-PL" sz="3300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jakości snu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poprawienie regeneracji;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Redukcja </a:t>
            </a:r>
            <a:r>
              <a:rPr lang="pl-PL" sz="3300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stresu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Poprawienie humoru, </a:t>
            </a:r>
            <a:r>
              <a:rPr lang="pl-PL" sz="3300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więcej energii</a:t>
            </a:r>
            <a:r>
              <a:rPr lang="pl-PL" sz="3300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 spontaniczne czynności życiowe.</a:t>
            </a:r>
          </a:p>
          <a:p>
            <a:pPr marL="0" indent="0">
              <a:buNone/>
            </a:pPr>
            <a:endParaRPr lang="pl-PL" cap="none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9D1BBB-E3AB-E36F-5C97-CE3E9508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4" y="364726"/>
            <a:ext cx="1772047" cy="20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9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540C026-DDC2-7481-DA19-00C5EE49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61" y="1"/>
            <a:ext cx="1876458" cy="21203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9DA1F98-5138-9FEF-7CE6-33AE38A5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</a:t>
            </a:r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Jacobsona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1AE7D-4451-04D7-D5DB-0C3510885A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97121"/>
            <a:ext cx="10363826" cy="319407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Musisz rozpocząć od konkretnej partii ciała i stopniowo przechodzić do kolejnych. 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Zacznij od kilku głębokich wdechów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wycisz się, a następnie etapami napinaj i rozluźniaj poszczególne partie mięśniowe.</a:t>
            </a:r>
          </a:p>
          <a:p>
            <a:pPr algn="just">
              <a:lnSpc>
                <a:spcPct val="160000"/>
              </a:lnSpc>
            </a:pP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Zgodnie z klasyczną wersją treningu </a:t>
            </a:r>
            <a:r>
              <a:rPr lang="pl-PL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acobsona, napinaj mięśnie na 10 sekund, a następnie rozluźnij na kolejne    10-15 sekund. Stopniowo 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przechodź do kolejnych grup mięśni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nie pomijając żadnej partii ciała. Napinaj                              i rozluźniaj nawet mięśnie języka czy gałek ocznych.</a:t>
            </a:r>
          </a:p>
          <a:p>
            <a:pPr algn="just">
              <a:lnSpc>
                <a:spcPct val="160000"/>
              </a:lnSpc>
            </a:pP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Aby prawidłowo wykonywać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trening </a:t>
            </a:r>
            <a:r>
              <a:rPr lang="pl-PL" b="1" cap="non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acobsona,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potrzeba czasu na naukę i zyskanie 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świadomości własnego ciała.</a:t>
            </a:r>
            <a:endParaRPr lang="pl-PL" b="0" i="0" cap="none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79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12F81-39D4-A1D3-E78B-76025FDB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Wskazówki do relaksacji Jacobsona</a:t>
            </a:r>
            <a:endParaRPr lang="pl-PL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D95B33-FCC1-FCEF-F532-2DBFA071B4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07096"/>
            <a:ext cx="10363826" cy="413238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Wiesz już jak wykonać trening </a:t>
            </a:r>
            <a:r>
              <a:rPr lang="pl-PL" sz="2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acobsona, ale potrzebujesz jeszcze kilku wskazówek, dzięki którym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trening będzie efektywny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zrelaksuje cię jeszcze bardziej.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Zadbaj o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odpowiedni nastrój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Trening możesz wykonywać nawet na przystanku autobusowym, ale będzie działał lepiej, jeśli stworzysz sobie spokojne warunki do wykonania relaksacji </a:t>
            </a:r>
            <a:r>
              <a:rPr lang="pl-PL" sz="2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acobsona.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Wykonuj trening w odpowiednio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dotlenionym, przewietrzonym pomieszczeniu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Możesz robić to też na dworze.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Trening możesz wykonywać w ciszy, ale warto dobrać do niego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relaksującą muzykę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miejscu relaksacji możesz zapalić kadzidło, </a:t>
            </a:r>
            <a:r>
              <a:rPr lang="pl-PL" sz="2300" b="0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palo</a:t>
            </a:r>
            <a:r>
              <a:rPr lang="pl-PL" sz="2300" b="0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300" b="0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santo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lub w inny sposób zadbać o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przyjemny zapach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Ćwicz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systematycznie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Przynajmniej co drugi dzień.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Efektywny trening powinien trwać ok. </a:t>
            </a: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minut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3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Wycisz powiadomienia w telefonie</a:t>
            </a:r>
            <a:r>
              <a:rPr lang="pl-PL" sz="23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 czas treningu, albo zostaw go poza zasięgiem. Niech nic nie rozprasza twojej uwagi.</a:t>
            </a:r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001CE8-8569-7EB5-4F1C-65919351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002" y="3429864"/>
            <a:ext cx="114919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33244-B4FD-D6CD-D821-37677A3F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CF80165-C24E-DBAC-0CF5-EEDA76DBF1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02794" y="2091409"/>
            <a:ext cx="2802100" cy="311669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C28622F-AAE8-D958-5E54-40E1436369EA}"/>
              </a:ext>
            </a:extLst>
          </p:cNvPr>
          <p:cNvSpPr txBox="1"/>
          <p:nvPr/>
        </p:nvSpPr>
        <p:spPr>
          <a:xfrm>
            <a:off x="4247322" y="5539408"/>
            <a:ext cx="369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projektu: Amelia Marczak kl.8b</a:t>
            </a:r>
          </a:p>
        </p:txBody>
      </p:sp>
    </p:spTree>
    <p:extLst>
      <p:ext uri="{BB962C8B-B14F-4D97-AF65-F5344CB8AC3E}">
        <p14:creationId xmlns:p14="http://schemas.microsoft.com/office/powerpoint/2010/main" val="318413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0F1788-2777-378C-CC22-55AA9F3B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BB0D8-4B98-F978-25DF-5472926C33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7278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https://hellomama.pl/rodzice/ciekawe-zajecia-relaksacyjne-dla-doroslych/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https://polki.pl/dieta-i-fitness/cwiczenia,cwiczenia-relaksacyjne,10163751,artykul.html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https://www.hellozdrowie.pl/cwiczenia-relaksacyjne-sposob-na-walke-ze-stresem-dla-osob-w-kazdym-wieku/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897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FB601-DF33-A00C-99E1-679DEB6C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3583" y="618518"/>
            <a:ext cx="12258261" cy="15813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kern="1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Ćwiczenia relaksacyjne</a:t>
            </a:r>
            <a:br>
              <a:rPr lang="pl-PL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kern="1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zestresowanych.</a:t>
            </a:r>
            <a:endParaRPr lang="pl-PL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C57EDE-0293-C419-BA15-8A31C4810C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chcesz szybko pokonać stres, 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rozluźnić mięśnie, uspokoić oddech i odprężyć umysł, polecamy poniższy zestaw ćwiczeń relaksacyjnych, które można wykonywać w domu lub w pracy</a:t>
            </a:r>
            <a:r>
              <a:rPr lang="pl-PL" cap="non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pl-PL" cap="non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Techniki relaksacyjne s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ą niedoceniane, a mają naprawdę dużo zalet. </a:t>
            </a:r>
            <a:r>
              <a:rPr lang="pl-PL" cap="non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omagają bowiem </a:t>
            </a:r>
            <a:r>
              <a:rPr lang="pl-PL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zwalczać stres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odprężają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długim dniu i </a:t>
            </a:r>
            <a:r>
              <a:rPr lang="pl-PL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pozbawiają napięcia</a:t>
            </a:r>
            <a:r>
              <a:rPr lang="pl-PL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całego ciała. Wykonywane regularnie mogą zmienić wiele.</a:t>
            </a:r>
            <a:endParaRPr lang="pl-PL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D19B06-E2ED-57F7-715B-856F1E34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01" y="4174435"/>
            <a:ext cx="1987872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23BD4-9F54-08E7-DFF0-668B727C2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678" y="1007165"/>
            <a:ext cx="9354310" cy="1484243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Jak wykonywać ćwiczenia relaksacyjne?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DAE0BF-109A-74C4-6A59-E2B03339F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2040836"/>
            <a:ext cx="10069927" cy="3203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ćwiczenia relaksacyjne mają być odpowiedzią na stresującą pracę, postaraj się znaleźć kilka minut </a:t>
            </a:r>
            <a:r>
              <a:rPr lang="pl-PL" sz="20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ciągu każdej godziny pracy</a:t>
            </a: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 trakcie których wykonasz ćwiczenia relaksacyjne.</a:t>
            </a:r>
            <a:endParaRPr lang="pl-PL" sz="2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Wystarczy </a:t>
            </a:r>
            <a:r>
              <a:rPr lang="pl-PL" sz="2000" cap="non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tylko</a:t>
            </a: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minut, by uporać się ze zmęczeniem i stresem. Wykonaj wybrane ćwiczenie lub kilka ćwiczeń. Dzięki takiemu </a:t>
            </a:r>
            <a:r>
              <a:rPr lang="pl-PL" sz="20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szybkiemu relaksowi</a:t>
            </a: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 wiele łatwiej znajdziesz siły                     do wykonywania dalszych obowiązków zawodowych.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4DB1B2-842E-8D88-17F5-53F42F77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256"/>
            <a:ext cx="1931073" cy="21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B2F5BD-8CB7-E7D1-42FD-13ED3C0A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szybka</a:t>
            </a:r>
            <a:r>
              <a:rPr lang="pl-PL" b="1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relaksacja </a:t>
            </a:r>
            <a:br>
              <a:rPr lang="pl-PL" b="0" i="0" dirty="0">
                <a:solidFill>
                  <a:srgbClr val="0A0A0A"/>
                </a:solidFill>
                <a:effectLst/>
                <a:latin typeface="ModernistBold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AC71F-3CCD-BDF5-ADE7-2CFE11C32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5549"/>
            <a:ext cx="10363826" cy="159617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8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Wybierz sobie przedmiot, na który często spoglądasz w ciągu dnia. Może to być np. kubek, lampa, obraz, itp. Następnie spójrz na tę rzecz i </a:t>
            </a:r>
            <a:r>
              <a:rPr lang="pl-PL" sz="80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weź głęboki oddech</a:t>
            </a:r>
            <a:r>
              <a:rPr lang="pl-PL" sz="8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po chwili zacznij wypuszczać powietrze ustami. Cały czas </a:t>
            </a:r>
            <a:r>
              <a:rPr lang="pl-PL" sz="80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myśl o tym, że jesteś spokojna/y, zrelaksowana/y, rozluźniona/y</a:t>
            </a:r>
            <a:r>
              <a:rPr lang="pl-PL" sz="8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Zrób kilka takich wdechów i wydechów.</a:t>
            </a:r>
            <a:endParaRPr lang="pl-PL" sz="8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065668-8018-DCA1-8DBE-92D18F48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22" y="3446274"/>
            <a:ext cx="2363164" cy="26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43C78-8D64-E1F6-FDCC-054C965A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2718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Trzyminutowy relaks w pracy</a:t>
            </a:r>
            <a:b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4139B-CF5B-B07C-3F54-6234809A97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0173"/>
            <a:ext cx="10363826" cy="543339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Usiądź prosto.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Weź pięć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wolnych, głębokich oddechów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 </a:t>
            </a:r>
            <a:r>
              <a:rPr lang="pl-PL" sz="1200" cap="non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postaraj się nie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myśleć o niczym nieprzyjemnym.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czasie ćwiczenia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oddychaj spokojnie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 rytmicznie.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Unieś ramiona, próbując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dotknąć nimi uszu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jednocześnie wyciągając przed siebie ręce. Napinaj mięśnie rąk i ramion przez 5 sekund, następnie rozluźnij się.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Unieś powtórnie ramiona, tym razem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wyciągając ręce w bok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Napinaj mięśnie rąk i ramion przez 5 sekund, następnie rozluźnij się.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Zrób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delikatny skręt głową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dwa razy w prawo i dwa razy w lewo.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Wyciągnij ręce nad głowę tak, jakbyś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wspinał/</a:t>
            </a:r>
            <a:r>
              <a:rPr lang="pl-PL" sz="1200" b="1" cap="none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ła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się po drabinie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przez ok. 10 sekund. Rozluźnij się.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Patrząc prosto przed siebie, powoli i ostrożnie wykonaj ciałem skręt w prawo,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 daleko jak możesz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próbując chwycić oparcie krzesła. Następnie powtórz tę czynność, wykonując skręt ciała w lewo. Wróć do pozycji wyjściowej i rozluźnij się.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Unieś prawą nogę i wykonaj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krążenie stopą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pięć razy. Powtórz ćwiczenie z lewą nogą. Ćwiczenie można powtórzyć kilka razy.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Unieś obie nogi i podciągnij palce stóp do siebie tak, by poczuć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napięcie w łydkach </a:t>
            </a:r>
            <a:r>
              <a:rPr lang="pl-PL" sz="1200" b="1" cap="non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wytrzymaj w tej pozycji przez 5 sekund. Rozluźnij się.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Zamknij oczy i wyobraź sobie, że znajdujesz się w jakimś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miłym i spokojnym miejscu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Rozluźnij wszystkie części ciała, w których czujesz napięcie. Oddychaj wolno, spokojnie i głęboko przez ok. minutę.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Teraz, wypoczęta/y i zrelaksowana/y, możesz </a:t>
            </a:r>
            <a:r>
              <a:rPr lang="pl-PL" sz="12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powrócić do swoich zajęć</a:t>
            </a:r>
            <a:r>
              <a:rPr lang="pl-PL" sz="12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962412-AB24-3A97-E64B-2A916C34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834" y="618518"/>
            <a:ext cx="1149195" cy="12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07BFB-77F8-24A7-9A71-EDD4F30E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Strząsanie napięcia</a:t>
            </a:r>
            <a:b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38FAC-D976-3CC7-7BED-27FB1736D9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Stań prosto, 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ręce opuść 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wzdłuż tułowia.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Zaciśnij pięści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podnieś barki i ramiona do góry, jednocześnie wciągając nosem powietrze.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Zatrzymaj powietrze na krótką chwilę, po czym energicznie 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strząśnij ramiona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 dół, jednocześnie rozluźniając pięści i wydychając głośno powietrze ustami.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Powtórz ćwiczenie kilkakrotnie.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2A3E23-A272-2FD5-AE41-75B99950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78" y="4079145"/>
            <a:ext cx="2298391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1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5C5DB-9E87-D434-1B53-A8F82DEB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Rozluźnienie i rozgrzewanie barków dla lepszego oddychania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5D9EF6-B6B5-F547-D129-20A049ABF7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2367092"/>
            <a:ext cx="10364451" cy="3742160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9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Usiądź lub stań prosto, wyprostuj głowę, rozluźnij szczęki, ramiona i ręce. </a:t>
            </a:r>
            <a:r>
              <a:rPr lang="pl-PL" sz="29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Oddychaj rytmicznie</a:t>
            </a:r>
            <a:r>
              <a:rPr lang="pl-PL" sz="29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przez nos.</a:t>
            </a:r>
            <a:endParaRPr lang="pl-PL" sz="29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9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Podnieś kilka razy ramiona tak, jakbyś chciała dotknąć nimi uszu.</a:t>
            </a:r>
            <a:endParaRPr lang="pl-PL" sz="29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9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Powtórz ćwiczenie kilkakrotnie, a następnie - po krótkim odpoczynku - wykonaj kilka </a:t>
            </a:r>
            <a:r>
              <a:rPr lang="pl-PL" sz="29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okrężnych ruchów ramionami</a:t>
            </a:r>
            <a:r>
              <a:rPr lang="pl-PL" sz="29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przodu i do tyłu.</a:t>
            </a:r>
            <a:endParaRPr lang="pl-PL" sz="29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Obraz 3" descr="ćwiczenia relaksacyjne ramion i karku">
            <a:extLst>
              <a:ext uri="{FF2B5EF4-FFF2-40B4-BE49-F238E27FC236}">
                <a16:creationId xmlns:a16="http://schemas.microsoft.com/office/drawing/2014/main" id="{09619DF6-3792-F7DC-CBB6-E6CC7ECA7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27" y="4466784"/>
            <a:ext cx="1987605" cy="149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84A04D3-0101-68F2-A102-05959092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51" y="4352478"/>
            <a:ext cx="1521555" cy="1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1CFD95-A2FE-6BF3-2B38-1CBA81B7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Rozluźnienie mięśni szyi i karku</a:t>
            </a:r>
            <a:endParaRPr lang="pl-PL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A2A4D4-0073-2514-4D8F-669DD99D7D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Usiądź lub stań prosto, wyprostuj głowę, rozluźnij szczękę, barki, ramiona i ręce.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cały czas wykonywania ćwiczenia, rytmicznie oddychaj przez nos.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 obróć głowę w prawo, aż poczujesz lekki opór.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Teraz powtórz czynność, obracając głowę w lewo.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spleć dłonie na karku i powoli odchyl głowę do tyłu, napinając lekko mięśnie szyi.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rozluźnij ramiona i ręce.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spokojnie, napinając lekko mięśnie karku, pochyl głowę do przodu tak, by dotknąć nią klatki piersiowej.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1D28A9-2769-B1CA-B015-03F28EF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209" y="1864452"/>
            <a:ext cx="2298391" cy="21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7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DFEDB-5329-B8DA-E50D-14E62ECE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 ĆWICZENIA JOGI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DCCBB-52B8-1F38-5ABF-79ABF7992E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i="0" cap="non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POZYCJA DZIECKA</a:t>
            </a:r>
          </a:p>
          <a:p>
            <a:pPr algn="l"/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Zalety pozycji dziecka: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likwiduje nadmierne napięcie mięśni szyi, ramion i odcinka piersiowego kręgosłupa, łagodzi bóle menstruacyjne (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https://www.portalyogi.pl/blog/joga-na-bole-menstruacyjne/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 i bóle głowy, </a:t>
            </a:r>
            <a:r>
              <a:rPr lang="pl-PL" cap="none" dirty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b="0" i="0" cap="none" dirty="0">
                <a:solidFill>
                  <a:srgbClr val="0303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apięcia emocjonalne,  wycisza. </a:t>
            </a:r>
          </a:p>
          <a:p>
            <a:pPr algn="l"/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Uklęknij na macie. Złącz duże palce stóp, a kolana ustaw szeroko. Usiądź na łydkach i wyprostuj plecy. Z wdechem unieś ręce nad głowę, a z wydechem pochyl tułów do przodu. Oprzyj klatkę piersiową na udach (albo umieść ją między nimi), a </a:t>
            </a:r>
            <a:r>
              <a:rPr lang="pl-PL" b="1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czoło i dłonie na macie</a:t>
            </a:r>
            <a:r>
              <a:rPr lang="pl-PL" b="0" i="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Wyciągnij ręce jak najdalej. Pozostań w tej pozycji 10-15 wdechów i wydechów. Z wdechem unieś tułów do pionu.</a:t>
            </a:r>
          </a:p>
          <a:p>
            <a:pPr algn="l"/>
            <a:endParaRPr lang="pl-PL" b="0" i="0" cap="none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B6DF9F-2EFD-702D-EB79-ACAC2016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27" y="618517"/>
            <a:ext cx="1959952" cy="22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585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446</TotalTime>
  <Words>1494</Words>
  <Application>Microsoft Office PowerPoint</Application>
  <PresentationFormat>Panoramiczny</PresentationFormat>
  <Paragraphs>93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ModernistBold</vt:lpstr>
      <vt:lpstr>Times New Roman</vt:lpstr>
      <vt:lpstr>Tw Cen MT</vt:lpstr>
      <vt:lpstr>Kropla</vt:lpstr>
      <vt:lpstr>    ĆWICZENIA RELAKSACYJNE dla dorosłych</vt:lpstr>
      <vt:lpstr>Ćwiczenia relaksacyjne dla zestresowanych.</vt:lpstr>
      <vt:lpstr>                                        Jak wykonywać ćwiczenia relaksacyjne? </vt:lpstr>
      <vt:lpstr>szybka relaksacja  </vt:lpstr>
      <vt:lpstr>Trzyminutowy relaks w pracy </vt:lpstr>
      <vt:lpstr>Strząsanie napięcia </vt:lpstr>
      <vt:lpstr>Rozluźnienie i rozgrzewanie barków dla lepszego oddychania </vt:lpstr>
      <vt:lpstr>Rozluźnienie mięśni szyi i karku</vt:lpstr>
      <vt:lpstr>PROSTE ĆWICZENIA JOGI</vt:lpstr>
      <vt:lpstr>Pozycja deski</vt:lpstr>
      <vt:lpstr>Pozycja mostu </vt:lpstr>
      <vt:lpstr>Wybierz coś dla siebie ;) </vt:lpstr>
      <vt:lpstr>RELAKSACJA JACOBSONA</vt:lpstr>
      <vt:lpstr>                    Trening Jacobsona</vt:lpstr>
      <vt:lpstr>Wskazówki do relaksacji Jacobsona</vt:lpstr>
      <vt:lpstr>Dziękujemy za uwagę</vt:lpstr>
      <vt:lpstr>Źródła: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Cnotalska</dc:creator>
  <cp:lastModifiedBy>Katarzyna Cnotalska</cp:lastModifiedBy>
  <cp:revision>45</cp:revision>
  <dcterms:created xsi:type="dcterms:W3CDTF">2022-10-25T14:30:30Z</dcterms:created>
  <dcterms:modified xsi:type="dcterms:W3CDTF">2022-11-18T17:51:02Z</dcterms:modified>
</cp:coreProperties>
</file>